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9" r:id="rId4"/>
    <p:sldId id="260" r:id="rId5"/>
    <p:sldId id="272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73" r:id="rId14"/>
    <p:sldId id="268" r:id="rId15"/>
    <p:sldId id="269" r:id="rId16"/>
    <p:sldId id="274" r:id="rId17"/>
    <p:sldId id="275" r:id="rId18"/>
    <p:sldId id="270" r:id="rId19"/>
    <p:sldId id="276" r:id="rId20"/>
    <p:sldId id="277" r:id="rId21"/>
    <p:sldId id="271" r:id="rId22"/>
    <p:sldId id="278" r:id="rId23"/>
    <p:sldId id="258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05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4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4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9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83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2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7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2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4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1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!!Rectangle">
            <a:extLst>
              <a:ext uri="{FF2B5EF4-FFF2-40B4-BE49-F238E27FC236}">
                <a16:creationId xmlns:a16="http://schemas.microsoft.com/office/drawing/2014/main" id="{C7B352FC-1F44-4AB9-A2BD-FBF231C6B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reieckiger abstrakter Hintergrund">
            <a:extLst>
              <a:ext uri="{FF2B5EF4-FFF2-40B4-BE49-F238E27FC236}">
                <a16:creationId xmlns:a16="http://schemas.microsoft.com/office/drawing/2014/main" id="{99F5499E-BC10-46B4-A999-76D56EC5E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sp>
        <p:nvSpPr>
          <p:cNvPr id="11" name="m!!text rectangle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6288261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2FEDD6-9560-4A54-92B9-520E6C370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052" y="4902735"/>
            <a:ext cx="3581788" cy="1185353"/>
          </a:xfrm>
        </p:spPr>
        <p:txBody>
          <a:bodyPr anchor="ctr">
            <a:normAutofit/>
          </a:bodyPr>
          <a:lstStyle/>
          <a:p>
            <a:r>
              <a:rPr lang="de-DE" sz="2600" dirty="0"/>
              <a:t>Projektplanung &amp; Querschnittsaufgaben</a:t>
            </a:r>
            <a:endParaRPr lang="de-AT" sz="26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D35C891-A26C-4FB5-B800-7A5EE180C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8437" y="4909984"/>
            <a:ext cx="2000938" cy="1185353"/>
          </a:xfrm>
        </p:spPr>
        <p:txBody>
          <a:bodyPr anchor="ctr">
            <a:normAutofit/>
          </a:bodyPr>
          <a:lstStyle/>
          <a:p>
            <a:r>
              <a:rPr lang="de-DE" sz="1700" dirty="0"/>
              <a:t>Dujmovic Ivan</a:t>
            </a:r>
          </a:p>
          <a:p>
            <a:r>
              <a:rPr lang="de-DE" sz="1700" dirty="0"/>
              <a:t>&amp; Thomas Anton</a:t>
            </a:r>
            <a:endParaRPr lang="de-AT" sz="1700" dirty="0"/>
          </a:p>
        </p:txBody>
      </p:sp>
      <p:sp>
        <p:nvSpPr>
          <p:cNvPr id="13" name="m!!accent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28936" y="5498088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793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3EDA53FA-60D8-40E7-80B6-1C5316248863}"/>
              </a:ext>
            </a:extLst>
          </p:cNvPr>
          <p:cNvSpPr/>
          <p:nvPr/>
        </p:nvSpPr>
        <p:spPr>
          <a:xfrm>
            <a:off x="2785143" y="2072081"/>
            <a:ext cx="6323899" cy="474816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915E5E-8328-44C9-8B90-7359D34C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</a:t>
            </a:r>
            <a:endParaRPr lang="de-AT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DAF91D-F700-405C-85F9-033F5A0F3D05}"/>
              </a:ext>
            </a:extLst>
          </p:cNvPr>
          <p:cNvSpPr/>
          <p:nvPr/>
        </p:nvSpPr>
        <p:spPr>
          <a:xfrm>
            <a:off x="2860643" y="2155970"/>
            <a:ext cx="6174297" cy="878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Projektname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61A61AA-5796-45D1-AD6B-8B4B13B2B933}"/>
              </a:ext>
            </a:extLst>
          </p:cNvPr>
          <p:cNvSpPr/>
          <p:nvPr/>
        </p:nvSpPr>
        <p:spPr>
          <a:xfrm>
            <a:off x="2860641" y="4938592"/>
            <a:ext cx="6174297" cy="878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Verantwortliches Teammitglied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81C9F02-179E-4BC9-B9A9-F9F539B8B2C7}"/>
              </a:ext>
            </a:extLst>
          </p:cNvPr>
          <p:cNvSpPr/>
          <p:nvPr/>
        </p:nvSpPr>
        <p:spPr>
          <a:xfrm>
            <a:off x="2860641" y="4014725"/>
            <a:ext cx="6174297" cy="878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Beschreibung des Arbeitspakets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DED1CD2-C8FF-4C02-848A-3EB05AEA3677}"/>
              </a:ext>
            </a:extLst>
          </p:cNvPr>
          <p:cNvSpPr/>
          <p:nvPr/>
        </p:nvSpPr>
        <p:spPr>
          <a:xfrm>
            <a:off x="2860643" y="3088858"/>
            <a:ext cx="6174297" cy="878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Name des Arbeitspakets</a:t>
            </a:r>
            <a:endParaRPr lang="de-AT" dirty="0">
              <a:solidFill>
                <a:schemeClr val="tx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E0F3FFD-E57F-48BB-B762-DBF70144C51F}"/>
              </a:ext>
            </a:extLst>
          </p:cNvPr>
          <p:cNvSpPr/>
          <p:nvPr/>
        </p:nvSpPr>
        <p:spPr>
          <a:xfrm>
            <a:off x="2860641" y="5871480"/>
            <a:ext cx="6174297" cy="878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7133B9-5AFE-4385-8F99-8B2FB3D014E8}"/>
              </a:ext>
            </a:extLst>
          </p:cNvPr>
          <p:cNvSpPr txBox="1"/>
          <p:nvPr/>
        </p:nvSpPr>
        <p:spPr>
          <a:xfrm>
            <a:off x="2970065" y="6382202"/>
            <a:ext cx="290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Unterschrift Projektleiter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4E3B213-9757-4D63-9945-A83212678AE8}"/>
              </a:ext>
            </a:extLst>
          </p:cNvPr>
          <p:cNvSpPr txBox="1"/>
          <p:nvPr/>
        </p:nvSpPr>
        <p:spPr>
          <a:xfrm>
            <a:off x="5873686" y="6382202"/>
            <a:ext cx="323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Unterschrift Verantwortlicher</a:t>
            </a:r>
            <a:endParaRPr lang="de-AT" dirty="0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0FB21D47-1957-49ED-8AFA-25459E9161F3}"/>
              </a:ext>
            </a:extLst>
          </p:cNvPr>
          <p:cNvSpPr/>
          <p:nvPr/>
        </p:nvSpPr>
        <p:spPr>
          <a:xfrm>
            <a:off x="3061982" y="5889072"/>
            <a:ext cx="1862356" cy="635115"/>
          </a:xfrm>
          <a:custGeom>
            <a:avLst/>
            <a:gdLst>
              <a:gd name="connsiteX0" fmla="*/ 0 w 1862356"/>
              <a:gd name="connsiteY0" fmla="*/ 469783 h 635115"/>
              <a:gd name="connsiteX1" fmla="*/ 41945 w 1862356"/>
              <a:gd name="connsiteY1" fmla="*/ 436227 h 635115"/>
              <a:gd name="connsiteX2" fmla="*/ 134224 w 1862356"/>
              <a:gd name="connsiteY2" fmla="*/ 318781 h 635115"/>
              <a:gd name="connsiteX3" fmla="*/ 184557 w 1862356"/>
              <a:gd name="connsiteY3" fmla="*/ 268447 h 635115"/>
              <a:gd name="connsiteX4" fmla="*/ 234891 w 1862356"/>
              <a:gd name="connsiteY4" fmla="*/ 117445 h 635115"/>
              <a:gd name="connsiteX5" fmla="*/ 293614 w 1862356"/>
              <a:gd name="connsiteY5" fmla="*/ 218113 h 635115"/>
              <a:gd name="connsiteX6" fmla="*/ 251669 w 1862356"/>
              <a:gd name="connsiteY6" fmla="*/ 394282 h 635115"/>
              <a:gd name="connsiteX7" fmla="*/ 192946 w 1862356"/>
              <a:gd name="connsiteY7" fmla="*/ 427838 h 635115"/>
              <a:gd name="connsiteX8" fmla="*/ 75501 w 1862356"/>
              <a:gd name="connsiteY8" fmla="*/ 419449 h 635115"/>
              <a:gd name="connsiteX9" fmla="*/ 192946 w 1862356"/>
              <a:gd name="connsiteY9" fmla="*/ 461394 h 635115"/>
              <a:gd name="connsiteX10" fmla="*/ 343948 w 1862356"/>
              <a:gd name="connsiteY10" fmla="*/ 453005 h 635115"/>
              <a:gd name="connsiteX11" fmla="*/ 402671 w 1862356"/>
              <a:gd name="connsiteY11" fmla="*/ 427838 h 635115"/>
              <a:gd name="connsiteX12" fmla="*/ 436227 w 1862356"/>
              <a:gd name="connsiteY12" fmla="*/ 369115 h 635115"/>
              <a:gd name="connsiteX13" fmla="*/ 469783 w 1862356"/>
              <a:gd name="connsiteY13" fmla="*/ 486561 h 635115"/>
              <a:gd name="connsiteX14" fmla="*/ 503339 w 1862356"/>
              <a:gd name="connsiteY14" fmla="*/ 469783 h 635115"/>
              <a:gd name="connsiteX15" fmla="*/ 562062 w 1862356"/>
              <a:gd name="connsiteY15" fmla="*/ 360726 h 635115"/>
              <a:gd name="connsiteX16" fmla="*/ 553673 w 1862356"/>
              <a:gd name="connsiteY16" fmla="*/ 444616 h 635115"/>
              <a:gd name="connsiteX17" fmla="*/ 503339 w 1862356"/>
              <a:gd name="connsiteY17" fmla="*/ 562062 h 635115"/>
              <a:gd name="connsiteX18" fmla="*/ 503339 w 1862356"/>
              <a:gd name="connsiteY18" fmla="*/ 570451 h 635115"/>
              <a:gd name="connsiteX19" fmla="*/ 604007 w 1862356"/>
              <a:gd name="connsiteY19" fmla="*/ 369115 h 635115"/>
              <a:gd name="connsiteX20" fmla="*/ 696286 w 1862356"/>
              <a:gd name="connsiteY20" fmla="*/ 327170 h 635115"/>
              <a:gd name="connsiteX21" fmla="*/ 738231 w 1862356"/>
              <a:gd name="connsiteY21" fmla="*/ 444616 h 635115"/>
              <a:gd name="connsiteX22" fmla="*/ 906011 w 1862356"/>
              <a:gd name="connsiteY22" fmla="*/ 369115 h 635115"/>
              <a:gd name="connsiteX23" fmla="*/ 922789 w 1862356"/>
              <a:gd name="connsiteY23" fmla="*/ 411060 h 635115"/>
              <a:gd name="connsiteX24" fmla="*/ 1157680 w 1862356"/>
              <a:gd name="connsiteY24" fmla="*/ 377504 h 635115"/>
              <a:gd name="connsiteX25" fmla="*/ 1199625 w 1862356"/>
              <a:gd name="connsiteY25" fmla="*/ 385893 h 635115"/>
              <a:gd name="connsiteX26" fmla="*/ 1694576 w 1862356"/>
              <a:gd name="connsiteY26" fmla="*/ 243280 h 635115"/>
              <a:gd name="connsiteX27" fmla="*/ 1862356 w 1862356"/>
              <a:gd name="connsiteY27" fmla="*/ 0 h 635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62356" h="635115">
                <a:moveTo>
                  <a:pt x="0" y="469783"/>
                </a:moveTo>
                <a:cubicBezTo>
                  <a:pt x="13982" y="458598"/>
                  <a:pt x="29284" y="448888"/>
                  <a:pt x="41945" y="436227"/>
                </a:cubicBezTo>
                <a:cubicBezTo>
                  <a:pt x="79520" y="398652"/>
                  <a:pt x="99301" y="359524"/>
                  <a:pt x="134224" y="318781"/>
                </a:cubicBezTo>
                <a:cubicBezTo>
                  <a:pt x="149666" y="300766"/>
                  <a:pt x="167779" y="285225"/>
                  <a:pt x="184557" y="268447"/>
                </a:cubicBezTo>
                <a:cubicBezTo>
                  <a:pt x="233044" y="152078"/>
                  <a:pt x="220526" y="203637"/>
                  <a:pt x="234891" y="117445"/>
                </a:cubicBezTo>
                <a:cubicBezTo>
                  <a:pt x="254465" y="151001"/>
                  <a:pt x="279186" y="182044"/>
                  <a:pt x="293614" y="218113"/>
                </a:cubicBezTo>
                <a:cubicBezTo>
                  <a:pt x="318666" y="280742"/>
                  <a:pt x="290678" y="343270"/>
                  <a:pt x="251669" y="394282"/>
                </a:cubicBezTo>
                <a:cubicBezTo>
                  <a:pt x="237974" y="412191"/>
                  <a:pt x="212520" y="416653"/>
                  <a:pt x="192946" y="427838"/>
                </a:cubicBezTo>
                <a:cubicBezTo>
                  <a:pt x="153798" y="425042"/>
                  <a:pt x="75501" y="380201"/>
                  <a:pt x="75501" y="419449"/>
                </a:cubicBezTo>
                <a:cubicBezTo>
                  <a:pt x="75501" y="461019"/>
                  <a:pt x="151697" y="456238"/>
                  <a:pt x="192946" y="461394"/>
                </a:cubicBezTo>
                <a:cubicBezTo>
                  <a:pt x="242968" y="467647"/>
                  <a:pt x="293614" y="455801"/>
                  <a:pt x="343948" y="453005"/>
                </a:cubicBezTo>
                <a:cubicBezTo>
                  <a:pt x="363522" y="444616"/>
                  <a:pt x="386913" y="442163"/>
                  <a:pt x="402671" y="427838"/>
                </a:cubicBezTo>
                <a:cubicBezTo>
                  <a:pt x="419353" y="412673"/>
                  <a:pt x="421794" y="351796"/>
                  <a:pt x="436227" y="369115"/>
                </a:cubicBezTo>
                <a:cubicBezTo>
                  <a:pt x="568748" y="528140"/>
                  <a:pt x="380085" y="456662"/>
                  <a:pt x="469783" y="486561"/>
                </a:cubicBezTo>
                <a:cubicBezTo>
                  <a:pt x="480968" y="480968"/>
                  <a:pt x="495944" y="479868"/>
                  <a:pt x="503339" y="469783"/>
                </a:cubicBezTo>
                <a:cubicBezTo>
                  <a:pt x="527755" y="436489"/>
                  <a:pt x="525133" y="379190"/>
                  <a:pt x="562062" y="360726"/>
                </a:cubicBezTo>
                <a:cubicBezTo>
                  <a:pt x="587198" y="348158"/>
                  <a:pt x="561542" y="417637"/>
                  <a:pt x="553673" y="444616"/>
                </a:cubicBezTo>
                <a:cubicBezTo>
                  <a:pt x="541747" y="485505"/>
                  <a:pt x="525007" y="525393"/>
                  <a:pt x="503339" y="562062"/>
                </a:cubicBezTo>
                <a:cubicBezTo>
                  <a:pt x="487460" y="588934"/>
                  <a:pt x="366722" y="707068"/>
                  <a:pt x="503339" y="570451"/>
                </a:cubicBezTo>
                <a:cubicBezTo>
                  <a:pt x="516465" y="478570"/>
                  <a:pt x="510352" y="462770"/>
                  <a:pt x="604007" y="369115"/>
                </a:cubicBezTo>
                <a:cubicBezTo>
                  <a:pt x="627899" y="345223"/>
                  <a:pt x="665526" y="341152"/>
                  <a:pt x="696286" y="327170"/>
                </a:cubicBezTo>
                <a:cubicBezTo>
                  <a:pt x="710268" y="366319"/>
                  <a:pt x="702400" y="423539"/>
                  <a:pt x="738231" y="444616"/>
                </a:cubicBezTo>
                <a:cubicBezTo>
                  <a:pt x="768449" y="462391"/>
                  <a:pt x="880113" y="385301"/>
                  <a:pt x="906011" y="369115"/>
                </a:cubicBezTo>
                <a:cubicBezTo>
                  <a:pt x="911604" y="383097"/>
                  <a:pt x="907739" y="410558"/>
                  <a:pt x="922789" y="411060"/>
                </a:cubicBezTo>
                <a:cubicBezTo>
                  <a:pt x="1001837" y="413695"/>
                  <a:pt x="1157680" y="377504"/>
                  <a:pt x="1157680" y="377504"/>
                </a:cubicBezTo>
                <a:cubicBezTo>
                  <a:pt x="1171662" y="380300"/>
                  <a:pt x="1185394" y="386782"/>
                  <a:pt x="1199625" y="385893"/>
                </a:cubicBezTo>
                <a:cubicBezTo>
                  <a:pt x="1481257" y="368291"/>
                  <a:pt x="1410462" y="367580"/>
                  <a:pt x="1694576" y="243280"/>
                </a:cubicBezTo>
                <a:cubicBezTo>
                  <a:pt x="1858503" y="89598"/>
                  <a:pt x="1811952" y="176414"/>
                  <a:pt x="186235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745F3B8B-9518-448C-9E40-4E379CDA051E}"/>
              </a:ext>
            </a:extLst>
          </p:cNvPr>
          <p:cNvSpPr/>
          <p:nvPr/>
        </p:nvSpPr>
        <p:spPr>
          <a:xfrm>
            <a:off x="6417545" y="5870527"/>
            <a:ext cx="1954668" cy="521884"/>
          </a:xfrm>
          <a:custGeom>
            <a:avLst/>
            <a:gdLst>
              <a:gd name="connsiteX0" fmla="*/ 192980 w 1954668"/>
              <a:gd name="connsiteY0" fmla="*/ 94045 h 521884"/>
              <a:gd name="connsiteX1" fmla="*/ 92312 w 1954668"/>
              <a:gd name="connsiteY1" fmla="*/ 169546 h 521884"/>
              <a:gd name="connsiteX2" fmla="*/ 8422 w 1954668"/>
              <a:gd name="connsiteY2" fmla="*/ 295381 h 521884"/>
              <a:gd name="connsiteX3" fmla="*/ 41978 w 1954668"/>
              <a:gd name="connsiteY3" fmla="*/ 446383 h 521884"/>
              <a:gd name="connsiteX4" fmla="*/ 134257 w 1954668"/>
              <a:gd name="connsiteY4" fmla="*/ 463161 h 521884"/>
              <a:gd name="connsiteX5" fmla="*/ 293648 w 1954668"/>
              <a:gd name="connsiteY5" fmla="*/ 437994 h 521884"/>
              <a:gd name="connsiteX6" fmla="*/ 444649 w 1954668"/>
              <a:gd name="connsiteY6" fmla="*/ 286992 h 521884"/>
              <a:gd name="connsiteX7" fmla="*/ 394316 w 1954668"/>
              <a:gd name="connsiteY7" fmla="*/ 135990 h 521884"/>
              <a:gd name="connsiteX8" fmla="*/ 293648 w 1954668"/>
              <a:gd name="connsiteY8" fmla="*/ 110823 h 521884"/>
              <a:gd name="connsiteX9" fmla="*/ 209758 w 1954668"/>
              <a:gd name="connsiteY9" fmla="*/ 228269 h 521884"/>
              <a:gd name="connsiteX10" fmla="*/ 125868 w 1954668"/>
              <a:gd name="connsiteY10" fmla="*/ 454772 h 521884"/>
              <a:gd name="connsiteX11" fmla="*/ 469816 w 1954668"/>
              <a:gd name="connsiteY11" fmla="*/ 412827 h 521884"/>
              <a:gd name="connsiteX12" fmla="*/ 536928 w 1954668"/>
              <a:gd name="connsiteY12" fmla="*/ 328937 h 521884"/>
              <a:gd name="connsiteX13" fmla="*/ 478205 w 1954668"/>
              <a:gd name="connsiteY13" fmla="*/ 312159 h 521884"/>
              <a:gd name="connsiteX14" fmla="*/ 453038 w 1954668"/>
              <a:gd name="connsiteY14" fmla="*/ 496717 h 521884"/>
              <a:gd name="connsiteX15" fmla="*/ 545317 w 1954668"/>
              <a:gd name="connsiteY15" fmla="*/ 521884 h 521884"/>
              <a:gd name="connsiteX16" fmla="*/ 654374 w 1954668"/>
              <a:gd name="connsiteY16" fmla="*/ 463161 h 521884"/>
              <a:gd name="connsiteX17" fmla="*/ 713097 w 1954668"/>
              <a:gd name="connsiteY17" fmla="*/ 429605 h 521884"/>
              <a:gd name="connsiteX18" fmla="*/ 822154 w 1954668"/>
              <a:gd name="connsiteY18" fmla="*/ 354104 h 521884"/>
              <a:gd name="connsiteX19" fmla="*/ 855710 w 1954668"/>
              <a:gd name="connsiteY19" fmla="*/ 370882 h 521884"/>
              <a:gd name="connsiteX20" fmla="*/ 906044 w 1954668"/>
              <a:gd name="connsiteY20" fmla="*/ 337326 h 521884"/>
              <a:gd name="connsiteX21" fmla="*/ 931211 w 1954668"/>
              <a:gd name="connsiteY21" fmla="*/ 496717 h 521884"/>
              <a:gd name="connsiteX22" fmla="*/ 964767 w 1954668"/>
              <a:gd name="connsiteY22" fmla="*/ 454772 h 521884"/>
              <a:gd name="connsiteX23" fmla="*/ 1098991 w 1954668"/>
              <a:gd name="connsiteY23" fmla="*/ 211491 h 521884"/>
              <a:gd name="connsiteX24" fmla="*/ 1132547 w 1954668"/>
              <a:gd name="connsiteY24" fmla="*/ 312159 h 521884"/>
              <a:gd name="connsiteX25" fmla="*/ 1166103 w 1954668"/>
              <a:gd name="connsiteY25" fmla="*/ 320548 h 521884"/>
              <a:gd name="connsiteX26" fmla="*/ 1208048 w 1954668"/>
              <a:gd name="connsiteY26" fmla="*/ 337326 h 521884"/>
              <a:gd name="connsiteX27" fmla="*/ 1233215 w 1954668"/>
              <a:gd name="connsiteY27" fmla="*/ 370882 h 521884"/>
              <a:gd name="connsiteX28" fmla="*/ 1434550 w 1954668"/>
              <a:gd name="connsiteY28" fmla="*/ 345715 h 521884"/>
              <a:gd name="connsiteX29" fmla="*/ 1929501 w 1954668"/>
              <a:gd name="connsiteY29" fmla="*/ 1767 h 521884"/>
              <a:gd name="connsiteX30" fmla="*/ 1954668 w 1954668"/>
              <a:gd name="connsiteY30" fmla="*/ 1767 h 52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54668" h="521884">
                <a:moveTo>
                  <a:pt x="192980" y="94045"/>
                </a:moveTo>
                <a:cubicBezTo>
                  <a:pt x="159424" y="119212"/>
                  <a:pt x="122807" y="140746"/>
                  <a:pt x="92312" y="169546"/>
                </a:cubicBezTo>
                <a:cubicBezTo>
                  <a:pt x="59281" y="200742"/>
                  <a:pt x="30996" y="255876"/>
                  <a:pt x="8422" y="295381"/>
                </a:cubicBezTo>
                <a:cubicBezTo>
                  <a:pt x="2332" y="350187"/>
                  <a:pt x="-18494" y="404809"/>
                  <a:pt x="41978" y="446383"/>
                </a:cubicBezTo>
                <a:cubicBezTo>
                  <a:pt x="67741" y="464095"/>
                  <a:pt x="103497" y="457568"/>
                  <a:pt x="134257" y="463161"/>
                </a:cubicBezTo>
                <a:cubicBezTo>
                  <a:pt x="187387" y="454772"/>
                  <a:pt x="244045" y="458795"/>
                  <a:pt x="293648" y="437994"/>
                </a:cubicBezTo>
                <a:cubicBezTo>
                  <a:pt x="360473" y="409971"/>
                  <a:pt x="403526" y="341823"/>
                  <a:pt x="444649" y="286992"/>
                </a:cubicBezTo>
                <a:cubicBezTo>
                  <a:pt x="439375" y="239517"/>
                  <a:pt x="441404" y="169229"/>
                  <a:pt x="394316" y="135990"/>
                </a:cubicBezTo>
                <a:cubicBezTo>
                  <a:pt x="366058" y="116043"/>
                  <a:pt x="327204" y="119212"/>
                  <a:pt x="293648" y="110823"/>
                </a:cubicBezTo>
                <a:cubicBezTo>
                  <a:pt x="265685" y="149972"/>
                  <a:pt x="234285" y="186880"/>
                  <a:pt x="209758" y="228269"/>
                </a:cubicBezTo>
                <a:cubicBezTo>
                  <a:pt x="160179" y="311933"/>
                  <a:pt x="152304" y="362246"/>
                  <a:pt x="125868" y="454772"/>
                </a:cubicBezTo>
                <a:cubicBezTo>
                  <a:pt x="280014" y="487803"/>
                  <a:pt x="284182" y="508296"/>
                  <a:pt x="469816" y="412827"/>
                </a:cubicBezTo>
                <a:cubicBezTo>
                  <a:pt x="501662" y="396449"/>
                  <a:pt x="514557" y="356900"/>
                  <a:pt x="536928" y="328937"/>
                </a:cubicBezTo>
                <a:cubicBezTo>
                  <a:pt x="517354" y="323344"/>
                  <a:pt x="495329" y="301150"/>
                  <a:pt x="478205" y="312159"/>
                </a:cubicBezTo>
                <a:cubicBezTo>
                  <a:pt x="416044" y="352120"/>
                  <a:pt x="394337" y="441929"/>
                  <a:pt x="453038" y="496717"/>
                </a:cubicBezTo>
                <a:cubicBezTo>
                  <a:pt x="476346" y="518472"/>
                  <a:pt x="514557" y="513495"/>
                  <a:pt x="545317" y="521884"/>
                </a:cubicBezTo>
                <a:cubicBezTo>
                  <a:pt x="581669" y="502310"/>
                  <a:pt x="625179" y="492356"/>
                  <a:pt x="654374" y="463161"/>
                </a:cubicBezTo>
                <a:cubicBezTo>
                  <a:pt x="710696" y="406839"/>
                  <a:pt x="625812" y="359777"/>
                  <a:pt x="713097" y="429605"/>
                </a:cubicBezTo>
                <a:cubicBezTo>
                  <a:pt x="749449" y="404438"/>
                  <a:pt x="781270" y="370938"/>
                  <a:pt x="822154" y="354104"/>
                </a:cubicBezTo>
                <a:cubicBezTo>
                  <a:pt x="833718" y="349343"/>
                  <a:pt x="843447" y="373335"/>
                  <a:pt x="855710" y="370882"/>
                </a:cubicBezTo>
                <a:cubicBezTo>
                  <a:pt x="875483" y="366927"/>
                  <a:pt x="889266" y="348511"/>
                  <a:pt x="906044" y="337326"/>
                </a:cubicBezTo>
                <a:cubicBezTo>
                  <a:pt x="914433" y="390456"/>
                  <a:pt x="907156" y="448607"/>
                  <a:pt x="931211" y="496717"/>
                </a:cubicBezTo>
                <a:cubicBezTo>
                  <a:pt x="939218" y="512732"/>
                  <a:pt x="956567" y="470689"/>
                  <a:pt x="964767" y="454772"/>
                </a:cubicBezTo>
                <a:cubicBezTo>
                  <a:pt x="1092465" y="206887"/>
                  <a:pt x="990401" y="247688"/>
                  <a:pt x="1098991" y="211491"/>
                </a:cubicBezTo>
                <a:cubicBezTo>
                  <a:pt x="1110176" y="245047"/>
                  <a:pt x="1114009" y="282035"/>
                  <a:pt x="1132547" y="312159"/>
                </a:cubicBezTo>
                <a:cubicBezTo>
                  <a:pt x="1138590" y="321978"/>
                  <a:pt x="1155165" y="316902"/>
                  <a:pt x="1166103" y="320548"/>
                </a:cubicBezTo>
                <a:cubicBezTo>
                  <a:pt x="1180389" y="325310"/>
                  <a:pt x="1194066" y="331733"/>
                  <a:pt x="1208048" y="337326"/>
                </a:cubicBezTo>
                <a:cubicBezTo>
                  <a:pt x="1216437" y="348511"/>
                  <a:pt x="1226962" y="358376"/>
                  <a:pt x="1233215" y="370882"/>
                </a:cubicBezTo>
                <a:cubicBezTo>
                  <a:pt x="1279342" y="463136"/>
                  <a:pt x="1105602" y="445830"/>
                  <a:pt x="1434550" y="345715"/>
                </a:cubicBezTo>
                <a:cubicBezTo>
                  <a:pt x="1630087" y="199063"/>
                  <a:pt x="1728812" y="109829"/>
                  <a:pt x="1929501" y="1767"/>
                </a:cubicBezTo>
                <a:cubicBezTo>
                  <a:pt x="1936887" y="-2210"/>
                  <a:pt x="1946279" y="1767"/>
                  <a:pt x="1954668" y="1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763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F33D70-F7AC-4A6A-A4E3-18087E5F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Verantwortungsmatrix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757294-5ACB-49B2-9D14-36F65D6C6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Tabellarische Darstellung der Zuständigkeiten</a:t>
            </a:r>
          </a:p>
          <a:p>
            <a:pPr lvl="1"/>
            <a:r>
              <a:rPr lang="de-DE" dirty="0"/>
              <a:t>Sie zeigt auf welche Rolle die einzelnen Projektmitglieder bei der Verwirklichung des Gesamtprojekts spielen</a:t>
            </a:r>
          </a:p>
          <a:p>
            <a:r>
              <a:rPr lang="de-DE" dirty="0"/>
              <a:t>Das wichtigste ist!</a:t>
            </a:r>
          </a:p>
          <a:p>
            <a:pPr lvl="1"/>
            <a:r>
              <a:rPr lang="de-DE" dirty="0"/>
              <a:t>Das es wirklich nur </a:t>
            </a:r>
            <a:r>
              <a:rPr lang="de-DE" dirty="0">
                <a:solidFill>
                  <a:schemeClr val="accent2"/>
                </a:solidFill>
              </a:rPr>
              <a:t>einen</a:t>
            </a:r>
            <a:r>
              <a:rPr lang="de-DE" dirty="0"/>
              <a:t> Verantwortlichen pro Arbeitspaket gibt</a:t>
            </a:r>
          </a:p>
        </p:txBody>
      </p:sp>
    </p:spTree>
    <p:extLst>
      <p:ext uri="{BB962C8B-B14F-4D97-AF65-F5344CB8AC3E}">
        <p14:creationId xmlns:p14="http://schemas.microsoft.com/office/powerpoint/2010/main" val="70184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F428CE5-98FD-4FD9-A015-DF8FE114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anhand eines Videos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6402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P Präsentation">
            <a:hlinkClick r:id="" action="ppaction://media"/>
            <a:extLst>
              <a:ext uri="{FF2B5EF4-FFF2-40B4-BE49-F238E27FC236}">
                <a16:creationId xmlns:a16="http://schemas.microsoft.com/office/drawing/2014/main" id="{88ACD947-FB4B-4C28-B07A-D2F349FCD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7A073-1699-4045-BCD7-591C647E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Zeitplanung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E97A3A-4A7C-4507-A50D-0D4CCF9D7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Dies wird durch Diagramme bzw. durch Pläne dargestellt</a:t>
            </a:r>
          </a:p>
          <a:p>
            <a:r>
              <a:rPr lang="de-DE" dirty="0"/>
              <a:t>Es gibt 3 Arten davon:</a:t>
            </a:r>
          </a:p>
          <a:p>
            <a:pPr lvl="1"/>
            <a:r>
              <a:rPr lang="de-DE" dirty="0"/>
              <a:t>GANTT-Diagramm</a:t>
            </a:r>
          </a:p>
          <a:p>
            <a:pPr lvl="1"/>
            <a:r>
              <a:rPr lang="de-DE" dirty="0"/>
              <a:t>Netzplan</a:t>
            </a:r>
          </a:p>
          <a:p>
            <a:pPr lvl="1"/>
            <a:r>
              <a:rPr lang="de-DE" dirty="0"/>
              <a:t>Aktions-/Arbeitsplan</a:t>
            </a:r>
          </a:p>
          <a:p>
            <a:pPr lvl="1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433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833C5-BE20-4586-B601-78B4078F6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GANTT-Diagramm</a:t>
            </a:r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342C78A-CE93-42A3-8E04-83B8BF8C65D8}"/>
              </a:ext>
            </a:extLst>
          </p:cNvPr>
          <p:cNvSpPr/>
          <p:nvPr/>
        </p:nvSpPr>
        <p:spPr>
          <a:xfrm>
            <a:off x="4464378" y="2185889"/>
            <a:ext cx="2618650" cy="683347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635097-A353-46F8-BEF0-347865688FA5}"/>
              </a:ext>
            </a:extLst>
          </p:cNvPr>
          <p:cNvSpPr txBox="1"/>
          <p:nvPr/>
        </p:nvSpPr>
        <p:spPr>
          <a:xfrm>
            <a:off x="4422171" y="2179587"/>
            <a:ext cx="199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Ski-Freizeit</a:t>
            </a:r>
            <a:endParaRPr lang="de-AT" sz="1400" dirty="0">
              <a:solidFill>
                <a:schemeClr val="bg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49CFB1E-1EAD-4A6A-AEBE-B9DD5F025B17}"/>
              </a:ext>
            </a:extLst>
          </p:cNvPr>
          <p:cNvSpPr/>
          <p:nvPr/>
        </p:nvSpPr>
        <p:spPr>
          <a:xfrm>
            <a:off x="2398308" y="3478836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F520C68-15C7-45EE-B61E-277CFCF9B84D}"/>
              </a:ext>
            </a:extLst>
          </p:cNvPr>
          <p:cNvSpPr/>
          <p:nvPr/>
        </p:nvSpPr>
        <p:spPr>
          <a:xfrm>
            <a:off x="4845218" y="3478836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63156EF-4FA5-4BF3-9C9E-946392CFD8A0}"/>
              </a:ext>
            </a:extLst>
          </p:cNvPr>
          <p:cNvSpPr/>
          <p:nvPr/>
        </p:nvSpPr>
        <p:spPr>
          <a:xfrm>
            <a:off x="7224014" y="3478836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37AB7803-0C3E-4DB0-B7D1-2F639C7F2836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16200000" flipH="1">
            <a:off x="5468903" y="3174035"/>
            <a:ext cx="609600" cy="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Verbinder: gewinkelt 13">
            <a:extLst>
              <a:ext uri="{FF2B5EF4-FFF2-40B4-BE49-F238E27FC236}">
                <a16:creationId xmlns:a16="http://schemas.microsoft.com/office/drawing/2014/main" id="{84A064D5-3B63-4F86-8A0C-9AAAD2886AC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769599" y="3145870"/>
            <a:ext cx="2382901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B2343264-9C1B-41B8-9166-856A82BC6C0B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3326795" y="3145870"/>
            <a:ext cx="2442807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87FFB22-27A2-4E83-9213-E715CC386BA1}"/>
              </a:ext>
            </a:extLst>
          </p:cNvPr>
          <p:cNvSpPr/>
          <p:nvPr/>
        </p:nvSpPr>
        <p:spPr>
          <a:xfrm>
            <a:off x="2602515" y="4475063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DF2A5AC-76DF-400A-BFAC-97C9E55C409E}"/>
              </a:ext>
            </a:extLst>
          </p:cNvPr>
          <p:cNvSpPr/>
          <p:nvPr/>
        </p:nvSpPr>
        <p:spPr>
          <a:xfrm>
            <a:off x="2602515" y="5104081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45FD4B0-F190-424B-886D-3288A8D95860}"/>
              </a:ext>
            </a:extLst>
          </p:cNvPr>
          <p:cNvSpPr/>
          <p:nvPr/>
        </p:nvSpPr>
        <p:spPr>
          <a:xfrm>
            <a:off x="5050419" y="4483086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77C5C7A-EAD2-4B2F-8CDA-94263AFE890E}"/>
              </a:ext>
            </a:extLst>
          </p:cNvPr>
          <p:cNvSpPr/>
          <p:nvPr/>
        </p:nvSpPr>
        <p:spPr>
          <a:xfrm>
            <a:off x="5050419" y="5112104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DD7B1-2B2F-4655-B50A-5C295E47C129}"/>
              </a:ext>
            </a:extLst>
          </p:cNvPr>
          <p:cNvSpPr/>
          <p:nvPr/>
        </p:nvSpPr>
        <p:spPr>
          <a:xfrm>
            <a:off x="5039951" y="572990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46A9287-9EB5-40BF-BA11-92240023DCDF}"/>
              </a:ext>
            </a:extLst>
          </p:cNvPr>
          <p:cNvSpPr/>
          <p:nvPr/>
        </p:nvSpPr>
        <p:spPr>
          <a:xfrm>
            <a:off x="7425565" y="4486283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6BB09C7-395F-4C1A-AC2D-48F11CCF90A8}"/>
              </a:ext>
            </a:extLst>
          </p:cNvPr>
          <p:cNvSpPr/>
          <p:nvPr/>
        </p:nvSpPr>
        <p:spPr>
          <a:xfrm>
            <a:off x="7425565" y="5115301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0E2D64DD-832A-4687-89F5-2DA956BDC206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7010821" y="4330671"/>
            <a:ext cx="627936" cy="20155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21509F62-A4FC-4F0A-9014-BFF78FC69D0D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6695041" y="4643909"/>
            <a:ext cx="1256956" cy="20409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273D8823-19A7-43AC-ACD6-6DDC29F2531E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4635447" y="4327246"/>
            <a:ext cx="624742" cy="20520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17473830-1653-44FE-8992-37F5CE682747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4326236" y="4647053"/>
            <a:ext cx="1240626" cy="20774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71EECAAB-A9CC-48BA-97BA-C5B7E5443430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4009645" y="4958734"/>
            <a:ext cx="1865878" cy="19473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2D2E2146-DC8C-4413-B97D-2F9FF253C699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2192051" y="4323731"/>
            <a:ext cx="616720" cy="20420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75659ECB-9B48-4D1A-92B8-7A0392F99FA1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1876786" y="4637484"/>
            <a:ext cx="1244712" cy="20674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0A78E871-0831-4477-8C6C-CDD5F09DB03A}"/>
              </a:ext>
            </a:extLst>
          </p:cNvPr>
          <p:cNvSpPr txBox="1"/>
          <p:nvPr/>
        </p:nvSpPr>
        <p:spPr>
          <a:xfrm>
            <a:off x="2389558" y="3505253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Logistik</a:t>
            </a:r>
            <a:endParaRPr lang="de-AT" sz="11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4C9CFCC-0D79-4690-8181-5C1621E1124F}"/>
              </a:ext>
            </a:extLst>
          </p:cNvPr>
          <p:cNvSpPr txBox="1"/>
          <p:nvPr/>
        </p:nvSpPr>
        <p:spPr>
          <a:xfrm>
            <a:off x="4882901" y="3500530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Programm</a:t>
            </a:r>
            <a:endParaRPr lang="de-AT" sz="11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C6E157B-6FC7-40C5-B3EC-23DFA35FBD61}"/>
              </a:ext>
            </a:extLst>
          </p:cNvPr>
          <p:cNvSpPr txBox="1"/>
          <p:nvPr/>
        </p:nvSpPr>
        <p:spPr>
          <a:xfrm>
            <a:off x="7219566" y="3498893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Information</a:t>
            </a:r>
            <a:endParaRPr lang="de-AT" sz="11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61AD030-7347-46DB-8C29-177BBA522891}"/>
              </a:ext>
            </a:extLst>
          </p:cNvPr>
          <p:cNvSpPr txBox="1"/>
          <p:nvPr/>
        </p:nvSpPr>
        <p:spPr>
          <a:xfrm>
            <a:off x="2563139" y="4476049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Unterkunft finden</a:t>
            </a:r>
            <a:endParaRPr lang="de-AT" sz="10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C5FF75C-9944-4341-A293-73655BF17896}"/>
              </a:ext>
            </a:extLst>
          </p:cNvPr>
          <p:cNvSpPr txBox="1"/>
          <p:nvPr/>
        </p:nvSpPr>
        <p:spPr>
          <a:xfrm>
            <a:off x="2554380" y="5115612"/>
            <a:ext cx="1652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Transport organisieren</a:t>
            </a:r>
            <a:endParaRPr lang="de-AT" sz="10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701FF92-1878-4D6F-95CC-E7187EF1339B}"/>
              </a:ext>
            </a:extLst>
          </p:cNvPr>
          <p:cNvSpPr txBox="1"/>
          <p:nvPr/>
        </p:nvSpPr>
        <p:spPr>
          <a:xfrm>
            <a:off x="5013297" y="449335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Ski-Aktivitäten</a:t>
            </a:r>
            <a:endParaRPr lang="de-AT" sz="10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EDC39AA-3564-496C-A05A-F081789F1724}"/>
              </a:ext>
            </a:extLst>
          </p:cNvPr>
          <p:cNvSpPr txBox="1"/>
          <p:nvPr/>
        </p:nvSpPr>
        <p:spPr>
          <a:xfrm>
            <a:off x="5021390" y="5130692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Sonstige A. planen</a:t>
            </a:r>
            <a:endParaRPr lang="de-AT" sz="10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A3E4646-29E5-4C17-B38B-AF7BAB1D124F}"/>
              </a:ext>
            </a:extLst>
          </p:cNvPr>
          <p:cNvSpPr txBox="1"/>
          <p:nvPr/>
        </p:nvSpPr>
        <p:spPr>
          <a:xfrm>
            <a:off x="5005419" y="5744308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Party organisieren</a:t>
            </a:r>
            <a:endParaRPr lang="de-AT" sz="1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8864E69-2C54-4FEE-8C05-01C8E7D5F652}"/>
              </a:ext>
            </a:extLst>
          </p:cNvPr>
          <p:cNvSpPr txBox="1"/>
          <p:nvPr/>
        </p:nvSpPr>
        <p:spPr>
          <a:xfrm>
            <a:off x="7376515" y="448327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Präsentation gestalten</a:t>
            </a:r>
            <a:endParaRPr lang="de-AT" sz="10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E6CE5F3-954E-4EFB-8DA1-29057C267D62}"/>
              </a:ext>
            </a:extLst>
          </p:cNvPr>
          <p:cNvSpPr txBox="1"/>
          <p:nvPr/>
        </p:nvSpPr>
        <p:spPr>
          <a:xfrm>
            <a:off x="7375417" y="511530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Präsentation halten</a:t>
            </a:r>
            <a:endParaRPr lang="de-AT" sz="10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FB5C6BB1-5E4B-4069-8998-69CD4738144D}"/>
              </a:ext>
            </a:extLst>
          </p:cNvPr>
          <p:cNvSpPr txBox="1"/>
          <p:nvPr/>
        </p:nvSpPr>
        <p:spPr>
          <a:xfrm>
            <a:off x="2338571" y="3902059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</a:t>
            </a:r>
            <a:endParaRPr lang="de-AT" sz="10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E5A678C-5E1B-4799-8BD6-F425AB359A1B}"/>
              </a:ext>
            </a:extLst>
          </p:cNvPr>
          <p:cNvSpPr txBox="1"/>
          <p:nvPr/>
        </p:nvSpPr>
        <p:spPr>
          <a:xfrm>
            <a:off x="2549095" y="476571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1.1.1</a:t>
            </a:r>
            <a:endParaRPr lang="de-AT" sz="1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CA7BBF1-F702-411D-9FB6-BAF467EF10D6}"/>
              </a:ext>
            </a:extLst>
          </p:cNvPr>
          <p:cNvSpPr txBox="1"/>
          <p:nvPr/>
        </p:nvSpPr>
        <p:spPr>
          <a:xfrm>
            <a:off x="2537121" y="5387343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1.1.2</a:t>
            </a:r>
            <a:endParaRPr lang="de-AT" sz="10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6CC62BB-8894-4215-BEFD-3F1CD25D66DD}"/>
              </a:ext>
            </a:extLst>
          </p:cNvPr>
          <p:cNvSpPr txBox="1"/>
          <p:nvPr/>
        </p:nvSpPr>
        <p:spPr>
          <a:xfrm>
            <a:off x="4805895" y="388543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</a:t>
            </a:r>
            <a:endParaRPr lang="de-AT" sz="10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E08D89E3-F3F1-42CA-8F8D-AE03DF3E9836}"/>
              </a:ext>
            </a:extLst>
          </p:cNvPr>
          <p:cNvSpPr txBox="1"/>
          <p:nvPr/>
        </p:nvSpPr>
        <p:spPr>
          <a:xfrm>
            <a:off x="5021390" y="4790419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1.2.1</a:t>
            </a:r>
            <a:endParaRPr lang="de-AT" sz="10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0A36F9F2-4121-4983-8AB6-8B9CDE8DF0F1}"/>
              </a:ext>
            </a:extLst>
          </p:cNvPr>
          <p:cNvSpPr txBox="1"/>
          <p:nvPr/>
        </p:nvSpPr>
        <p:spPr>
          <a:xfrm>
            <a:off x="4990467" y="5428990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1.2.2</a:t>
            </a:r>
            <a:endParaRPr lang="de-AT" sz="10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CE0AE873-61EE-49B7-9404-605B300D0009}"/>
              </a:ext>
            </a:extLst>
          </p:cNvPr>
          <p:cNvSpPr txBox="1"/>
          <p:nvPr/>
        </p:nvSpPr>
        <p:spPr>
          <a:xfrm>
            <a:off x="5005419" y="603263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1.2.3</a:t>
            </a:r>
            <a:endParaRPr lang="de-AT" sz="10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3938C35-1108-4E85-A239-175390950076}"/>
              </a:ext>
            </a:extLst>
          </p:cNvPr>
          <p:cNvSpPr txBox="1"/>
          <p:nvPr/>
        </p:nvSpPr>
        <p:spPr>
          <a:xfrm>
            <a:off x="7193181" y="3892958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</a:t>
            </a:r>
            <a:endParaRPr lang="de-AT" sz="1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A7D3BEA-8578-4793-9C8D-7EBC3C2DB523}"/>
              </a:ext>
            </a:extLst>
          </p:cNvPr>
          <p:cNvSpPr txBox="1"/>
          <p:nvPr/>
        </p:nvSpPr>
        <p:spPr>
          <a:xfrm>
            <a:off x="7364562" y="4783676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1.3.1</a:t>
            </a:r>
            <a:endParaRPr lang="de-AT" sz="10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A0FB17DE-DB3B-40E5-8D72-387B6A0CFD46}"/>
              </a:ext>
            </a:extLst>
          </p:cNvPr>
          <p:cNvSpPr txBox="1"/>
          <p:nvPr/>
        </p:nvSpPr>
        <p:spPr>
          <a:xfrm>
            <a:off x="7380749" y="541269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1.3.2</a:t>
            </a:r>
            <a:endParaRPr lang="de-AT" sz="10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48F4C3C-4DBD-44EF-8DC3-083564BF98AB}"/>
              </a:ext>
            </a:extLst>
          </p:cNvPr>
          <p:cNvSpPr txBox="1"/>
          <p:nvPr/>
        </p:nvSpPr>
        <p:spPr>
          <a:xfrm>
            <a:off x="3775486" y="4792364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Anna</a:t>
            </a:r>
            <a:endParaRPr lang="de-AT" sz="9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33941D8E-781D-4A1B-B51B-2D254B092A43}"/>
              </a:ext>
            </a:extLst>
          </p:cNvPr>
          <p:cNvSpPr txBox="1"/>
          <p:nvPr/>
        </p:nvSpPr>
        <p:spPr>
          <a:xfrm>
            <a:off x="3818604" y="5402930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Julia</a:t>
            </a:r>
            <a:endParaRPr lang="de-AT" sz="9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78243C73-2E39-45F2-AD84-0A07BD9066F4}"/>
              </a:ext>
            </a:extLst>
          </p:cNvPr>
          <p:cNvSpPr txBox="1"/>
          <p:nvPr/>
        </p:nvSpPr>
        <p:spPr>
          <a:xfrm>
            <a:off x="6281988" y="4791122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Tom</a:t>
            </a:r>
            <a:endParaRPr lang="de-AT" sz="9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8B766D8A-0817-465B-88CC-9A7561EBA862}"/>
              </a:ext>
            </a:extLst>
          </p:cNvPr>
          <p:cNvSpPr txBox="1"/>
          <p:nvPr/>
        </p:nvSpPr>
        <p:spPr>
          <a:xfrm>
            <a:off x="6279811" y="5424658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Paula</a:t>
            </a:r>
            <a:endParaRPr lang="de-AT" sz="900" dirty="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D5F1F6AE-5239-4D61-B68D-3B4079DFFFBA}"/>
              </a:ext>
            </a:extLst>
          </p:cNvPr>
          <p:cNvSpPr txBox="1"/>
          <p:nvPr/>
        </p:nvSpPr>
        <p:spPr>
          <a:xfrm>
            <a:off x="6299043" y="6040326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Alex</a:t>
            </a:r>
            <a:endParaRPr lang="de-AT" sz="9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9A9E5249-2C62-4D58-BCC3-7F257C85280E}"/>
              </a:ext>
            </a:extLst>
          </p:cNvPr>
          <p:cNvSpPr txBox="1"/>
          <p:nvPr/>
        </p:nvSpPr>
        <p:spPr>
          <a:xfrm>
            <a:off x="4438088" y="2645847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1</a:t>
            </a:r>
            <a:endParaRPr lang="de-AT" sz="1000" dirty="0">
              <a:solidFill>
                <a:schemeClr val="bg1"/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DD326C2-9B1B-4B83-A5D6-67FEBC6DF32E}"/>
              </a:ext>
            </a:extLst>
          </p:cNvPr>
          <p:cNvSpPr txBox="1"/>
          <p:nvPr/>
        </p:nvSpPr>
        <p:spPr>
          <a:xfrm>
            <a:off x="6495022" y="2607627"/>
            <a:ext cx="980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Petra</a:t>
            </a:r>
            <a:endParaRPr lang="de-A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6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87DBDD7-3B55-40C2-BB21-D12969FF5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15" y="1601562"/>
            <a:ext cx="11109370" cy="36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62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D0C7625-607B-43CF-B6FB-468ECB5A8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8" y="1618997"/>
            <a:ext cx="10993384" cy="3620005"/>
          </a:xfrm>
          <a:prstGeom prst="rect">
            <a:avLst/>
          </a:prstGeom>
        </p:spPr>
      </p:pic>
      <p:sp>
        <p:nvSpPr>
          <p:cNvPr id="6" name="Raute 5">
            <a:extLst>
              <a:ext uri="{FF2B5EF4-FFF2-40B4-BE49-F238E27FC236}">
                <a16:creationId xmlns:a16="http://schemas.microsoft.com/office/drawing/2014/main" id="{F7108EA4-D2F4-45E1-95C0-22D7D50F9E7C}"/>
              </a:ext>
            </a:extLst>
          </p:cNvPr>
          <p:cNvSpPr/>
          <p:nvPr/>
        </p:nvSpPr>
        <p:spPr>
          <a:xfrm>
            <a:off x="9392160" y="2541864"/>
            <a:ext cx="255179" cy="366804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Raute 6">
            <a:extLst>
              <a:ext uri="{FF2B5EF4-FFF2-40B4-BE49-F238E27FC236}">
                <a16:creationId xmlns:a16="http://schemas.microsoft.com/office/drawing/2014/main" id="{78E6714F-0ECA-4398-89CE-6956FD2679F4}"/>
              </a:ext>
            </a:extLst>
          </p:cNvPr>
          <p:cNvSpPr/>
          <p:nvPr/>
        </p:nvSpPr>
        <p:spPr>
          <a:xfrm>
            <a:off x="11088135" y="4813717"/>
            <a:ext cx="255179" cy="366804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142CC851-5A54-42E9-91CC-89DFDC81D09A}"/>
              </a:ext>
            </a:extLst>
          </p:cNvPr>
          <p:cNvSpPr/>
          <p:nvPr/>
        </p:nvSpPr>
        <p:spPr>
          <a:xfrm>
            <a:off x="9725636" y="3903677"/>
            <a:ext cx="255179" cy="366804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Pfeil: nach oben gebogen 15">
            <a:extLst>
              <a:ext uri="{FF2B5EF4-FFF2-40B4-BE49-F238E27FC236}">
                <a16:creationId xmlns:a16="http://schemas.microsoft.com/office/drawing/2014/main" id="{FA935431-69C7-4DA1-B3D7-4EFD1CA50090}"/>
              </a:ext>
            </a:extLst>
          </p:cNvPr>
          <p:cNvSpPr/>
          <p:nvPr/>
        </p:nvSpPr>
        <p:spPr>
          <a:xfrm rot="5400000">
            <a:off x="8183931" y="2430496"/>
            <a:ext cx="366804" cy="36911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Pfeil: nach oben gebogen 16">
            <a:extLst>
              <a:ext uri="{FF2B5EF4-FFF2-40B4-BE49-F238E27FC236}">
                <a16:creationId xmlns:a16="http://schemas.microsoft.com/office/drawing/2014/main" id="{61A31FA8-621D-4A6D-9F4B-D79A901BC9FE}"/>
              </a:ext>
            </a:extLst>
          </p:cNvPr>
          <p:cNvSpPr/>
          <p:nvPr/>
        </p:nvSpPr>
        <p:spPr>
          <a:xfrm rot="5400000">
            <a:off x="7934722" y="2679704"/>
            <a:ext cx="865221" cy="36911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Pfeil: nach oben gebogen 17">
            <a:extLst>
              <a:ext uri="{FF2B5EF4-FFF2-40B4-BE49-F238E27FC236}">
                <a16:creationId xmlns:a16="http://schemas.microsoft.com/office/drawing/2014/main" id="{D0786CB9-AEB1-48B1-AAD1-6E73894919BB}"/>
              </a:ext>
            </a:extLst>
          </p:cNvPr>
          <p:cNvSpPr/>
          <p:nvPr/>
        </p:nvSpPr>
        <p:spPr>
          <a:xfrm rot="5400000">
            <a:off x="7723021" y="2891405"/>
            <a:ext cx="1288623" cy="36911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3BDD60A-55BF-4D3B-9F9B-E2B02ACD5932}"/>
              </a:ext>
            </a:extLst>
          </p:cNvPr>
          <p:cNvSpPr/>
          <p:nvPr/>
        </p:nvSpPr>
        <p:spPr>
          <a:xfrm>
            <a:off x="9487234" y="3154263"/>
            <a:ext cx="255179" cy="120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96C6648-C56C-4CB3-8509-64E7EFAFA7E7}"/>
              </a:ext>
            </a:extLst>
          </p:cNvPr>
          <p:cNvSpPr/>
          <p:nvPr/>
        </p:nvSpPr>
        <p:spPr>
          <a:xfrm>
            <a:off x="9487233" y="3579787"/>
            <a:ext cx="255179" cy="120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512FC62-2B11-44B1-A0FD-281BD84BEA11}"/>
              </a:ext>
            </a:extLst>
          </p:cNvPr>
          <p:cNvSpPr/>
          <p:nvPr/>
        </p:nvSpPr>
        <p:spPr>
          <a:xfrm>
            <a:off x="9491069" y="4026717"/>
            <a:ext cx="255179" cy="120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Pfeil: nach oben gebogen 21">
            <a:extLst>
              <a:ext uri="{FF2B5EF4-FFF2-40B4-BE49-F238E27FC236}">
                <a16:creationId xmlns:a16="http://schemas.microsoft.com/office/drawing/2014/main" id="{848147D2-9F02-4E6D-9A94-4E4FC24E385D}"/>
              </a:ext>
            </a:extLst>
          </p:cNvPr>
          <p:cNvSpPr/>
          <p:nvPr/>
        </p:nvSpPr>
        <p:spPr>
          <a:xfrm rot="5400000">
            <a:off x="9076888" y="3724714"/>
            <a:ext cx="1510018" cy="369117"/>
          </a:xfrm>
          <a:prstGeom prst="bentUpArrow">
            <a:avLst>
              <a:gd name="adj1" fmla="val 25000"/>
              <a:gd name="adj2" fmla="val 25000"/>
              <a:gd name="adj3" fmla="val 36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Pfeil: nach oben gebogen 26">
            <a:extLst>
              <a:ext uri="{FF2B5EF4-FFF2-40B4-BE49-F238E27FC236}">
                <a16:creationId xmlns:a16="http://schemas.microsoft.com/office/drawing/2014/main" id="{690EAE3C-B3B8-4C07-8301-C4A16C3817C5}"/>
              </a:ext>
            </a:extLst>
          </p:cNvPr>
          <p:cNvSpPr/>
          <p:nvPr/>
        </p:nvSpPr>
        <p:spPr>
          <a:xfrm rot="5400000">
            <a:off x="10585335" y="4672858"/>
            <a:ext cx="506844" cy="369118"/>
          </a:xfrm>
          <a:prstGeom prst="bentUpArrow">
            <a:avLst>
              <a:gd name="adj1" fmla="val 25000"/>
              <a:gd name="adj2" fmla="val 25000"/>
              <a:gd name="adj3" fmla="val 36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765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B97535-E5EB-4C0A-B79E-B64856A7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Netzplan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79323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E01E34-C61F-4808-9BB0-FF91E0AD3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82163" y="-2090551"/>
            <a:ext cx="3827674" cy="106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0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E0A39B-33CD-4AD4-ACCD-AD5EB87E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Agenda | Kapitel 4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F1C497-D544-4F92-AF72-217835139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Projektstrukturplan</a:t>
            </a:r>
          </a:p>
          <a:p>
            <a:r>
              <a:rPr lang="de-AT" dirty="0"/>
              <a:t>Arbeitspakete und Verantwortungsmatrix</a:t>
            </a:r>
          </a:p>
          <a:p>
            <a:r>
              <a:rPr lang="de-AT" dirty="0"/>
              <a:t>Zeitplanung</a:t>
            </a:r>
          </a:p>
          <a:p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483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9524562-F124-494B-A00B-14CA13606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0202" y="-2028553"/>
            <a:ext cx="3411596" cy="1069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09C7A3-212B-42F4-B721-707E6183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Aktions-/Arbeitsplan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1080DD-E3D4-4DE5-896B-973080447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1179576"/>
          </a:xfrm>
        </p:spPr>
        <p:txBody>
          <a:bodyPr/>
          <a:lstStyle/>
          <a:p>
            <a:r>
              <a:rPr lang="de-DE" dirty="0"/>
              <a:t>Ist eine </a:t>
            </a:r>
            <a:r>
              <a:rPr lang="de-DE" dirty="0" err="1"/>
              <a:t>To</a:t>
            </a:r>
            <a:r>
              <a:rPr lang="de-DE" dirty="0"/>
              <a:t>-do Liste für einzelne Arbeitsschritte innerhalb eines Arbeitspakets</a:t>
            </a:r>
            <a:endParaRPr lang="de-AT" dirty="0"/>
          </a:p>
        </p:txBody>
      </p:sp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BAEA3DC-85F2-4E8E-8FD1-1D37F2A62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67" y="4057300"/>
            <a:ext cx="10550929" cy="214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44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542382-0E6A-4873-BBEE-22A92C3B139A}"/>
              </a:ext>
            </a:extLst>
          </p:cNvPr>
          <p:cNvSpPr txBox="1">
            <a:spLocks/>
          </p:cNvSpPr>
          <p:nvPr/>
        </p:nvSpPr>
        <p:spPr>
          <a:xfrm>
            <a:off x="727788" y="671804"/>
            <a:ext cx="10555908" cy="55003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Folgende Informationen werden in einem Aktionsplan festgehalten:</a:t>
            </a:r>
          </a:p>
          <a:p>
            <a:pPr lvl="1"/>
            <a:r>
              <a:rPr lang="de-DE" b="1" dirty="0"/>
              <a:t>Was</a:t>
            </a:r>
            <a:r>
              <a:rPr lang="de-DE" dirty="0"/>
              <a:t> muss getan werden? (Aufgabeninhalt)</a:t>
            </a:r>
          </a:p>
          <a:p>
            <a:pPr lvl="1"/>
            <a:r>
              <a:rPr lang="de-DE" b="1" dirty="0"/>
              <a:t>Wer</a:t>
            </a:r>
            <a:r>
              <a:rPr lang="de-DE" dirty="0"/>
              <a:t> ist dafür verantwortlich? (Aufgabenträger)</a:t>
            </a:r>
          </a:p>
          <a:p>
            <a:pPr lvl="1"/>
            <a:r>
              <a:rPr lang="de-DE" b="1" dirty="0"/>
              <a:t>Bis wann </a:t>
            </a:r>
            <a:r>
              <a:rPr lang="de-DE" dirty="0"/>
              <a:t>liegt das Ergebnis vor? (Termin)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472D81B-9E20-4695-8132-E9B7FC9D2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4" y="3769567"/>
            <a:ext cx="11125651" cy="153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1D4A1E-1155-4D1E-8821-72340F0C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 | Kapitel 5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8C3AF5-E239-4000-B786-DE90E3875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3549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FBC9A5-48CA-4514-BF15-146F46F4E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Projektstrukturplan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0EB58F-3221-4D8F-8769-65E86F61A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Präsenz im Projekt</a:t>
            </a:r>
          </a:p>
          <a:p>
            <a:pPr lvl="1"/>
            <a:r>
              <a:rPr lang="de-DE" dirty="0"/>
              <a:t>Ist wahrscheinlich das wichtigste Projektmanagement Tool</a:t>
            </a:r>
            <a:r>
              <a:rPr lang="de-AT" dirty="0"/>
              <a:t> überhaupt</a:t>
            </a:r>
          </a:p>
          <a:p>
            <a:pPr lvl="1"/>
            <a:r>
              <a:rPr lang="de-AT" dirty="0"/>
              <a:t>Er fasst das wichtigste in einem Projekt zusammen</a:t>
            </a:r>
          </a:p>
          <a:p>
            <a:pPr lvl="1"/>
            <a:r>
              <a:rPr lang="de-AT" dirty="0"/>
              <a:t>Grundlage für viele andere Projektmanagement Tools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15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38760E3-427F-40DA-9437-348BC80F8777}"/>
              </a:ext>
            </a:extLst>
          </p:cNvPr>
          <p:cNvSpPr/>
          <p:nvPr/>
        </p:nvSpPr>
        <p:spPr>
          <a:xfrm>
            <a:off x="4892216" y="88641"/>
            <a:ext cx="2618650" cy="683347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FEF63F7-5C50-4AB6-A87F-8AE3EAFF746E}"/>
              </a:ext>
            </a:extLst>
          </p:cNvPr>
          <p:cNvSpPr txBox="1"/>
          <p:nvPr/>
        </p:nvSpPr>
        <p:spPr>
          <a:xfrm>
            <a:off x="4850009" y="82339"/>
            <a:ext cx="199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Projektname</a:t>
            </a:r>
            <a:endParaRPr lang="de-AT" sz="1400" dirty="0">
              <a:solidFill>
                <a:schemeClr val="bg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E581A313-5382-48DB-B2BD-BAE34AA4C7BC}"/>
              </a:ext>
            </a:extLst>
          </p:cNvPr>
          <p:cNvSpPr/>
          <p:nvPr/>
        </p:nvSpPr>
        <p:spPr>
          <a:xfrm>
            <a:off x="484588" y="1381587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6710C40A-D07E-422F-9179-3BE0A85E7DC1}"/>
              </a:ext>
            </a:extLst>
          </p:cNvPr>
          <p:cNvSpPr/>
          <p:nvPr/>
        </p:nvSpPr>
        <p:spPr>
          <a:xfrm>
            <a:off x="2826146" y="1381588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C5C1824-0FED-4DE2-8545-128D3B34C406}"/>
              </a:ext>
            </a:extLst>
          </p:cNvPr>
          <p:cNvSpPr/>
          <p:nvPr/>
        </p:nvSpPr>
        <p:spPr>
          <a:xfrm>
            <a:off x="5273056" y="1381588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0DC6D9B-5753-4446-8509-79395C09F1AC}"/>
              </a:ext>
            </a:extLst>
          </p:cNvPr>
          <p:cNvSpPr/>
          <p:nvPr/>
        </p:nvSpPr>
        <p:spPr>
          <a:xfrm>
            <a:off x="7651852" y="1381588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BE50D02-BE4B-43C4-A4B7-93764F2C79A0}"/>
              </a:ext>
            </a:extLst>
          </p:cNvPr>
          <p:cNvSpPr/>
          <p:nvPr/>
        </p:nvSpPr>
        <p:spPr>
          <a:xfrm>
            <a:off x="9970746" y="1381588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03529404-B135-4D0E-BD61-0C3120DEBEC7}"/>
              </a:ext>
            </a:extLst>
          </p:cNvPr>
          <p:cNvCxnSpPr>
            <a:cxnSpLocks/>
            <a:stCxn id="4" idx="2"/>
            <a:endCxn id="34" idx="0"/>
          </p:cNvCxnSpPr>
          <p:nvPr/>
        </p:nvCxnSpPr>
        <p:spPr>
          <a:xfrm rot="16200000" flipH="1">
            <a:off x="5896741" y="1076787"/>
            <a:ext cx="609600" cy="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D6547A49-DCDF-4D02-B1FA-85E04CCBEB21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197437" y="1048622"/>
            <a:ext cx="2382901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863D4B14-4605-4843-B7B5-F7AEACDE2D1D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199489" y="1048622"/>
            <a:ext cx="4699743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Verbinder: gewinkelt 58">
            <a:extLst>
              <a:ext uri="{FF2B5EF4-FFF2-40B4-BE49-F238E27FC236}">
                <a16:creationId xmlns:a16="http://schemas.microsoft.com/office/drawing/2014/main" id="{5DA46CB8-4A20-49F1-B9FC-F23A42C3BFAE}"/>
              </a:ext>
            </a:extLst>
          </p:cNvPr>
          <p:cNvCxnSpPr>
            <a:cxnSpLocks/>
            <a:endCxn id="33" idx="0"/>
          </p:cNvCxnSpPr>
          <p:nvPr/>
        </p:nvCxnSpPr>
        <p:spPr>
          <a:xfrm rot="10800000" flipV="1">
            <a:off x="3754633" y="1048622"/>
            <a:ext cx="2442807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Verbinder: gewinkelt 61">
            <a:extLst>
              <a:ext uri="{FF2B5EF4-FFF2-40B4-BE49-F238E27FC236}">
                <a16:creationId xmlns:a16="http://schemas.microsoft.com/office/drawing/2014/main" id="{6DC599DA-A225-4687-BEE6-3306FAFE8CF2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 flipV="1">
            <a:off x="1413075" y="1048621"/>
            <a:ext cx="4792573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882E3BC8-F8AF-4C86-8C11-16EDC4CA0B35}"/>
              </a:ext>
            </a:extLst>
          </p:cNvPr>
          <p:cNvSpPr/>
          <p:nvPr/>
        </p:nvSpPr>
        <p:spPr>
          <a:xfrm>
            <a:off x="687623" y="238583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8FAFA978-1F2C-4949-B64E-4601A7738C9E}"/>
              </a:ext>
            </a:extLst>
          </p:cNvPr>
          <p:cNvSpPr/>
          <p:nvPr/>
        </p:nvSpPr>
        <p:spPr>
          <a:xfrm>
            <a:off x="687623" y="3014856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8D62D48A-09B8-4D97-9411-153E02624709}"/>
              </a:ext>
            </a:extLst>
          </p:cNvPr>
          <p:cNvSpPr/>
          <p:nvPr/>
        </p:nvSpPr>
        <p:spPr>
          <a:xfrm>
            <a:off x="677155" y="363266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78A7CC62-FBB9-4EB2-BCC6-14A1D08BCA0B}"/>
              </a:ext>
            </a:extLst>
          </p:cNvPr>
          <p:cNvSpPr/>
          <p:nvPr/>
        </p:nvSpPr>
        <p:spPr>
          <a:xfrm>
            <a:off x="677155" y="426167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942612AB-4590-4AB8-BEE8-7BF366B40F1A}"/>
              </a:ext>
            </a:extLst>
          </p:cNvPr>
          <p:cNvSpPr/>
          <p:nvPr/>
        </p:nvSpPr>
        <p:spPr>
          <a:xfrm>
            <a:off x="5478257" y="487911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220EB9AD-660F-4319-91DF-F119759D1865}"/>
              </a:ext>
            </a:extLst>
          </p:cNvPr>
          <p:cNvSpPr/>
          <p:nvPr/>
        </p:nvSpPr>
        <p:spPr>
          <a:xfrm>
            <a:off x="3030353" y="2377815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B2780BEF-289A-4119-8623-8E649F64EB60}"/>
              </a:ext>
            </a:extLst>
          </p:cNvPr>
          <p:cNvSpPr/>
          <p:nvPr/>
        </p:nvSpPr>
        <p:spPr>
          <a:xfrm>
            <a:off x="3030353" y="3006833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88356ACC-E17E-42EF-AA8A-C23F33FF1D78}"/>
              </a:ext>
            </a:extLst>
          </p:cNvPr>
          <p:cNvSpPr/>
          <p:nvPr/>
        </p:nvSpPr>
        <p:spPr>
          <a:xfrm>
            <a:off x="3019885" y="3624637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E97D39EB-7D78-437A-A8C5-7E02CA4C300E}"/>
              </a:ext>
            </a:extLst>
          </p:cNvPr>
          <p:cNvSpPr/>
          <p:nvPr/>
        </p:nvSpPr>
        <p:spPr>
          <a:xfrm>
            <a:off x="5478257" y="238583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96667FCB-7CB4-4293-9237-748FE8869264}"/>
              </a:ext>
            </a:extLst>
          </p:cNvPr>
          <p:cNvSpPr/>
          <p:nvPr/>
        </p:nvSpPr>
        <p:spPr>
          <a:xfrm>
            <a:off x="5478257" y="3014856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7E8FADEA-7DDA-4994-982D-0FDEDED76A8E}"/>
              </a:ext>
            </a:extLst>
          </p:cNvPr>
          <p:cNvSpPr/>
          <p:nvPr/>
        </p:nvSpPr>
        <p:spPr>
          <a:xfrm>
            <a:off x="5467789" y="363266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id="{234C9DC0-BF30-4F85-80F7-85C3A1E06F41}"/>
              </a:ext>
            </a:extLst>
          </p:cNvPr>
          <p:cNvSpPr/>
          <p:nvPr/>
        </p:nvSpPr>
        <p:spPr>
          <a:xfrm>
            <a:off x="5467789" y="426167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F4A5B9DE-5D51-40D9-9607-280849D00C65}"/>
              </a:ext>
            </a:extLst>
          </p:cNvPr>
          <p:cNvSpPr/>
          <p:nvPr/>
        </p:nvSpPr>
        <p:spPr>
          <a:xfrm>
            <a:off x="7853403" y="2389035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B2FBE105-1212-42E9-88F1-E26A1241DEEE}"/>
              </a:ext>
            </a:extLst>
          </p:cNvPr>
          <p:cNvSpPr/>
          <p:nvPr/>
        </p:nvSpPr>
        <p:spPr>
          <a:xfrm>
            <a:off x="7853403" y="3018053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F0794110-0D39-41A8-ACA3-66031EC43B8F}"/>
              </a:ext>
            </a:extLst>
          </p:cNvPr>
          <p:cNvSpPr/>
          <p:nvPr/>
        </p:nvSpPr>
        <p:spPr>
          <a:xfrm>
            <a:off x="7842935" y="3635857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51F148A9-21F9-448B-9600-EA66DA9B6FD7}"/>
              </a:ext>
            </a:extLst>
          </p:cNvPr>
          <p:cNvSpPr/>
          <p:nvPr/>
        </p:nvSpPr>
        <p:spPr>
          <a:xfrm>
            <a:off x="7842935" y="4264875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883E168-86AB-4DB5-A905-3381B9BBB0B1}"/>
              </a:ext>
            </a:extLst>
          </p:cNvPr>
          <p:cNvSpPr/>
          <p:nvPr/>
        </p:nvSpPr>
        <p:spPr>
          <a:xfrm>
            <a:off x="10172854" y="238703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C4138343-55CB-4B96-8CE5-419AD070E5CA}"/>
              </a:ext>
            </a:extLst>
          </p:cNvPr>
          <p:cNvSpPr/>
          <p:nvPr/>
        </p:nvSpPr>
        <p:spPr>
          <a:xfrm>
            <a:off x="10172854" y="301604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EC5A98B-EB43-4C8F-886E-8CAC2FF2A544}"/>
              </a:ext>
            </a:extLst>
          </p:cNvPr>
          <p:cNvSpPr/>
          <p:nvPr/>
        </p:nvSpPr>
        <p:spPr>
          <a:xfrm>
            <a:off x="10162386" y="3633852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773654CA-BD78-41DD-B686-6213185E1992}"/>
              </a:ext>
            </a:extLst>
          </p:cNvPr>
          <p:cNvSpPr/>
          <p:nvPr/>
        </p:nvSpPr>
        <p:spPr>
          <a:xfrm>
            <a:off x="10162386" y="426287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CA040418-58A5-4273-B240-20B7D3A8A125}"/>
              </a:ext>
            </a:extLst>
          </p:cNvPr>
          <p:cNvSpPr/>
          <p:nvPr/>
        </p:nvSpPr>
        <p:spPr>
          <a:xfrm>
            <a:off x="10162386" y="491135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06" name="Verbinder: gewinkelt 105">
            <a:extLst>
              <a:ext uri="{FF2B5EF4-FFF2-40B4-BE49-F238E27FC236}">
                <a16:creationId xmlns:a16="http://schemas.microsoft.com/office/drawing/2014/main" id="{D35E585A-D45A-49BF-8B94-4B5489BE22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61739" y="2250528"/>
            <a:ext cx="625926" cy="20210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Verbinder: gewinkelt 112">
            <a:extLst>
              <a:ext uri="{FF2B5EF4-FFF2-40B4-BE49-F238E27FC236}">
                <a16:creationId xmlns:a16="http://schemas.microsoft.com/office/drawing/2014/main" id="{F23FB694-4AC3-4EF3-B4D3-04BE0F5C48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47914" y="2599190"/>
            <a:ext cx="1247772" cy="20210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Verbinder: gewinkelt 115">
            <a:extLst>
              <a:ext uri="{FF2B5EF4-FFF2-40B4-BE49-F238E27FC236}">
                <a16:creationId xmlns:a16="http://schemas.microsoft.com/office/drawing/2014/main" id="{4E11DEC5-36CE-4FB6-82FF-2E1FD7AABA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22017" y="2887488"/>
            <a:ext cx="1872750" cy="19163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Verbinder: gewinkelt 118">
            <a:extLst>
              <a:ext uri="{FF2B5EF4-FFF2-40B4-BE49-F238E27FC236}">
                <a16:creationId xmlns:a16="http://schemas.microsoft.com/office/drawing/2014/main" id="{D7C89B0F-379A-4EE3-91D1-75423EBE338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13724" y="3215563"/>
            <a:ext cx="2494596" cy="18640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Verbinder: gewinkelt 121">
            <a:extLst>
              <a:ext uri="{FF2B5EF4-FFF2-40B4-BE49-F238E27FC236}">
                <a16:creationId xmlns:a16="http://schemas.microsoft.com/office/drawing/2014/main" id="{A5147EA4-E353-446E-88A1-1A0F21FB70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19767" y="3333653"/>
            <a:ext cx="3492000" cy="19429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Verbinder: gewinkelt 124">
            <a:extLst>
              <a:ext uri="{FF2B5EF4-FFF2-40B4-BE49-F238E27FC236}">
                <a16:creationId xmlns:a16="http://schemas.microsoft.com/office/drawing/2014/main" id="{A4C6A41E-730B-432D-886D-8474B9378ECE}"/>
              </a:ext>
            </a:extLst>
          </p:cNvPr>
          <p:cNvCxnSpPr>
            <a:cxnSpLocks/>
            <a:endCxn id="94" idx="1"/>
          </p:cNvCxnSpPr>
          <p:nvPr/>
        </p:nvCxnSpPr>
        <p:spPr>
          <a:xfrm rot="16200000" flipH="1">
            <a:off x="7438659" y="2233423"/>
            <a:ext cx="627936" cy="20155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Verbinder: gewinkelt 127">
            <a:extLst>
              <a:ext uri="{FF2B5EF4-FFF2-40B4-BE49-F238E27FC236}">
                <a16:creationId xmlns:a16="http://schemas.microsoft.com/office/drawing/2014/main" id="{849E204F-62B2-4CB4-95E1-6C73801960E3}"/>
              </a:ext>
            </a:extLst>
          </p:cNvPr>
          <p:cNvCxnSpPr>
            <a:cxnSpLocks/>
            <a:endCxn id="95" idx="1"/>
          </p:cNvCxnSpPr>
          <p:nvPr/>
        </p:nvCxnSpPr>
        <p:spPr>
          <a:xfrm rot="16200000" flipH="1">
            <a:off x="7122879" y="2546661"/>
            <a:ext cx="1256956" cy="20409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Verbinder: gewinkelt 130">
            <a:extLst>
              <a:ext uri="{FF2B5EF4-FFF2-40B4-BE49-F238E27FC236}">
                <a16:creationId xmlns:a16="http://schemas.microsoft.com/office/drawing/2014/main" id="{1DB7AA34-63DE-45A2-994E-B8D86B433BCF}"/>
              </a:ext>
            </a:extLst>
          </p:cNvPr>
          <p:cNvCxnSpPr>
            <a:cxnSpLocks/>
            <a:endCxn id="96" idx="1"/>
          </p:cNvCxnSpPr>
          <p:nvPr/>
        </p:nvCxnSpPr>
        <p:spPr>
          <a:xfrm rot="16200000" flipH="1">
            <a:off x="6793532" y="2845586"/>
            <a:ext cx="1905184" cy="19362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Verbinder: gewinkelt 133">
            <a:extLst>
              <a:ext uri="{FF2B5EF4-FFF2-40B4-BE49-F238E27FC236}">
                <a16:creationId xmlns:a16="http://schemas.microsoft.com/office/drawing/2014/main" id="{7C9A28B7-83AE-4E52-83AE-5BFBE8CCF88F}"/>
              </a:ext>
            </a:extLst>
          </p:cNvPr>
          <p:cNvCxnSpPr>
            <a:cxnSpLocks/>
            <a:endCxn id="97" idx="1"/>
          </p:cNvCxnSpPr>
          <p:nvPr/>
        </p:nvCxnSpPr>
        <p:spPr>
          <a:xfrm rot="16200000" flipH="1">
            <a:off x="6475415" y="3156487"/>
            <a:ext cx="2535206" cy="19983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Verbinder: gewinkelt 136">
            <a:extLst>
              <a:ext uri="{FF2B5EF4-FFF2-40B4-BE49-F238E27FC236}">
                <a16:creationId xmlns:a16="http://schemas.microsoft.com/office/drawing/2014/main" id="{900B3110-1073-4481-AE0C-B462896F7079}"/>
              </a:ext>
            </a:extLst>
          </p:cNvPr>
          <p:cNvCxnSpPr>
            <a:cxnSpLocks/>
            <a:endCxn id="90" idx="1"/>
          </p:cNvCxnSpPr>
          <p:nvPr/>
        </p:nvCxnSpPr>
        <p:spPr>
          <a:xfrm rot="16200000" flipH="1">
            <a:off x="5063285" y="2229998"/>
            <a:ext cx="624742" cy="20520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Verbinder: gewinkelt 139">
            <a:extLst>
              <a:ext uri="{FF2B5EF4-FFF2-40B4-BE49-F238E27FC236}">
                <a16:creationId xmlns:a16="http://schemas.microsoft.com/office/drawing/2014/main" id="{F055BE97-C255-47AB-A8B6-CF50589111B7}"/>
              </a:ext>
            </a:extLst>
          </p:cNvPr>
          <p:cNvCxnSpPr>
            <a:cxnSpLocks/>
            <a:endCxn id="91" idx="1"/>
          </p:cNvCxnSpPr>
          <p:nvPr/>
        </p:nvCxnSpPr>
        <p:spPr>
          <a:xfrm rot="16200000" flipH="1">
            <a:off x="4754074" y="2549805"/>
            <a:ext cx="1240626" cy="20774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AAAC5EF5-E463-4D35-B15D-2C2D3A559908}"/>
              </a:ext>
            </a:extLst>
          </p:cNvPr>
          <p:cNvCxnSpPr>
            <a:cxnSpLocks/>
            <a:endCxn id="92" idx="1"/>
          </p:cNvCxnSpPr>
          <p:nvPr/>
        </p:nvCxnSpPr>
        <p:spPr>
          <a:xfrm rot="16200000" flipH="1">
            <a:off x="4437483" y="2861486"/>
            <a:ext cx="1865878" cy="19473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Verbinder: gewinkelt 145">
            <a:extLst>
              <a:ext uri="{FF2B5EF4-FFF2-40B4-BE49-F238E27FC236}">
                <a16:creationId xmlns:a16="http://schemas.microsoft.com/office/drawing/2014/main" id="{185DCD7B-2BCB-4DC1-A316-8E31027B7FE3}"/>
              </a:ext>
            </a:extLst>
          </p:cNvPr>
          <p:cNvCxnSpPr>
            <a:cxnSpLocks/>
            <a:endCxn id="93" idx="1"/>
          </p:cNvCxnSpPr>
          <p:nvPr/>
        </p:nvCxnSpPr>
        <p:spPr>
          <a:xfrm rot="16200000" flipH="1">
            <a:off x="4125904" y="3178925"/>
            <a:ext cx="2494270" cy="18950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Verbinder: gewinkelt 148">
            <a:extLst>
              <a:ext uri="{FF2B5EF4-FFF2-40B4-BE49-F238E27FC236}">
                <a16:creationId xmlns:a16="http://schemas.microsoft.com/office/drawing/2014/main" id="{7A3DD9DE-A71A-4176-9157-52C540E6B6BE}"/>
              </a:ext>
            </a:extLst>
          </p:cNvPr>
          <p:cNvCxnSpPr>
            <a:cxnSpLocks/>
            <a:endCxn id="84" idx="1"/>
          </p:cNvCxnSpPr>
          <p:nvPr/>
        </p:nvCxnSpPr>
        <p:spPr>
          <a:xfrm rot="16200000" flipH="1">
            <a:off x="3825471" y="3485456"/>
            <a:ext cx="3110838" cy="19473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Verbinder: gewinkelt 151">
            <a:extLst>
              <a:ext uri="{FF2B5EF4-FFF2-40B4-BE49-F238E27FC236}">
                <a16:creationId xmlns:a16="http://schemas.microsoft.com/office/drawing/2014/main" id="{633EA54A-5DD8-4C62-B4F8-6A30B2B58DF2}"/>
              </a:ext>
            </a:extLst>
          </p:cNvPr>
          <p:cNvCxnSpPr>
            <a:cxnSpLocks/>
            <a:endCxn id="86" idx="1"/>
          </p:cNvCxnSpPr>
          <p:nvPr/>
        </p:nvCxnSpPr>
        <p:spPr>
          <a:xfrm rot="16200000" flipH="1">
            <a:off x="2619889" y="2226483"/>
            <a:ext cx="616720" cy="20420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Verbinder: gewinkelt 154">
            <a:extLst>
              <a:ext uri="{FF2B5EF4-FFF2-40B4-BE49-F238E27FC236}">
                <a16:creationId xmlns:a16="http://schemas.microsoft.com/office/drawing/2014/main" id="{B9AB7F26-6EF3-471B-ACC8-E9E06F29D1DD}"/>
              </a:ext>
            </a:extLst>
          </p:cNvPr>
          <p:cNvCxnSpPr>
            <a:cxnSpLocks/>
            <a:endCxn id="87" idx="1"/>
          </p:cNvCxnSpPr>
          <p:nvPr/>
        </p:nvCxnSpPr>
        <p:spPr>
          <a:xfrm rot="16200000" flipH="1">
            <a:off x="2304624" y="2540236"/>
            <a:ext cx="1244712" cy="20674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Verbinder: gewinkelt 157">
            <a:extLst>
              <a:ext uri="{FF2B5EF4-FFF2-40B4-BE49-F238E27FC236}">
                <a16:creationId xmlns:a16="http://schemas.microsoft.com/office/drawing/2014/main" id="{DC928410-0ABF-403C-AFB6-4E1BF179DF90}"/>
              </a:ext>
            </a:extLst>
          </p:cNvPr>
          <p:cNvCxnSpPr>
            <a:cxnSpLocks/>
            <a:endCxn id="88" idx="1"/>
          </p:cNvCxnSpPr>
          <p:nvPr/>
        </p:nvCxnSpPr>
        <p:spPr>
          <a:xfrm rot="16200000" flipH="1">
            <a:off x="1992818" y="2856702"/>
            <a:ext cx="1857856" cy="19627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Verbinder: gewinkelt 160">
            <a:extLst>
              <a:ext uri="{FF2B5EF4-FFF2-40B4-BE49-F238E27FC236}">
                <a16:creationId xmlns:a16="http://schemas.microsoft.com/office/drawing/2014/main" id="{1BFEB8BD-476C-4516-8769-89FBA40373DB}"/>
              </a:ext>
            </a:extLst>
          </p:cNvPr>
          <p:cNvCxnSpPr>
            <a:cxnSpLocks/>
            <a:endCxn id="64" idx="1"/>
          </p:cNvCxnSpPr>
          <p:nvPr/>
        </p:nvCxnSpPr>
        <p:spPr>
          <a:xfrm rot="16200000" flipH="1">
            <a:off x="269389" y="2226736"/>
            <a:ext cx="630894" cy="20557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Verbinder: gewinkelt 163">
            <a:extLst>
              <a:ext uri="{FF2B5EF4-FFF2-40B4-BE49-F238E27FC236}">
                <a16:creationId xmlns:a16="http://schemas.microsoft.com/office/drawing/2014/main" id="{DF7FC36F-1F30-4CAA-A79C-D2B9521C04F6}"/>
              </a:ext>
            </a:extLst>
          </p:cNvPr>
          <p:cNvCxnSpPr>
            <a:cxnSpLocks/>
            <a:endCxn id="65" idx="1"/>
          </p:cNvCxnSpPr>
          <p:nvPr/>
        </p:nvCxnSpPr>
        <p:spPr>
          <a:xfrm rot="16200000" flipH="1">
            <a:off x="-45076" y="2541289"/>
            <a:ext cx="1259824" cy="20557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Verbinder: gewinkelt 166">
            <a:extLst>
              <a:ext uri="{FF2B5EF4-FFF2-40B4-BE49-F238E27FC236}">
                <a16:creationId xmlns:a16="http://schemas.microsoft.com/office/drawing/2014/main" id="{E0D4B636-ED13-4473-9161-8124B69F83A8}"/>
              </a:ext>
            </a:extLst>
          </p:cNvPr>
          <p:cNvCxnSpPr>
            <a:cxnSpLocks/>
            <a:endCxn id="66" idx="1"/>
          </p:cNvCxnSpPr>
          <p:nvPr/>
        </p:nvCxnSpPr>
        <p:spPr>
          <a:xfrm rot="16200000" flipH="1">
            <a:off x="-362682" y="2851955"/>
            <a:ext cx="1884568" cy="19510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Verbinder: gewinkelt 169">
            <a:extLst>
              <a:ext uri="{FF2B5EF4-FFF2-40B4-BE49-F238E27FC236}">
                <a16:creationId xmlns:a16="http://schemas.microsoft.com/office/drawing/2014/main" id="{28B8EF2D-FEFE-43DD-82DB-3AADE9BF8D2C}"/>
              </a:ext>
            </a:extLst>
          </p:cNvPr>
          <p:cNvCxnSpPr>
            <a:cxnSpLocks/>
            <a:endCxn id="67" idx="1"/>
          </p:cNvCxnSpPr>
          <p:nvPr/>
        </p:nvCxnSpPr>
        <p:spPr>
          <a:xfrm rot="16200000" flipH="1">
            <a:off x="-676872" y="3166783"/>
            <a:ext cx="2506736" cy="20131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Textfeld 171">
            <a:extLst>
              <a:ext uri="{FF2B5EF4-FFF2-40B4-BE49-F238E27FC236}">
                <a16:creationId xmlns:a16="http://schemas.microsoft.com/office/drawing/2014/main" id="{6583BE41-56D8-425D-AB00-533DB25857FC}"/>
              </a:ext>
            </a:extLst>
          </p:cNvPr>
          <p:cNvSpPr txBox="1"/>
          <p:nvPr/>
        </p:nvSpPr>
        <p:spPr>
          <a:xfrm>
            <a:off x="449225" y="1416872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Teilprojekt A</a:t>
            </a:r>
            <a:endParaRPr lang="de-AT" sz="1100" dirty="0"/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DBF1FD01-80BE-4900-BF8C-653F2B7D306A}"/>
              </a:ext>
            </a:extLst>
          </p:cNvPr>
          <p:cNvSpPr txBox="1"/>
          <p:nvPr/>
        </p:nvSpPr>
        <p:spPr>
          <a:xfrm>
            <a:off x="2817396" y="1408005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Teilprojekt B</a:t>
            </a:r>
            <a:endParaRPr lang="de-AT" sz="1100" dirty="0"/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00BA0BE2-0F69-45B0-BE48-6F56B244AA97}"/>
              </a:ext>
            </a:extLst>
          </p:cNvPr>
          <p:cNvSpPr txBox="1"/>
          <p:nvPr/>
        </p:nvSpPr>
        <p:spPr>
          <a:xfrm>
            <a:off x="5310739" y="1403282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Teilprojekt C</a:t>
            </a:r>
            <a:endParaRPr lang="de-AT" sz="1100" dirty="0"/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A183BBE4-F223-4AC8-B28E-A37C7F68F853}"/>
              </a:ext>
            </a:extLst>
          </p:cNvPr>
          <p:cNvSpPr txBox="1"/>
          <p:nvPr/>
        </p:nvSpPr>
        <p:spPr>
          <a:xfrm>
            <a:off x="7647404" y="1401645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Teilprojekt D</a:t>
            </a:r>
            <a:endParaRPr lang="de-AT" sz="1100" dirty="0"/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10635894-C349-47B9-A11B-8AD206F54411}"/>
              </a:ext>
            </a:extLst>
          </p:cNvPr>
          <p:cNvSpPr txBox="1"/>
          <p:nvPr/>
        </p:nvSpPr>
        <p:spPr>
          <a:xfrm>
            <a:off x="9977050" y="1391830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Teilprojekt E</a:t>
            </a:r>
            <a:endParaRPr lang="de-AT" sz="1100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885B9258-4F5E-4F94-9A57-3A520098D6BC}"/>
              </a:ext>
            </a:extLst>
          </p:cNvPr>
          <p:cNvSpPr txBox="1"/>
          <p:nvPr/>
        </p:nvSpPr>
        <p:spPr>
          <a:xfrm>
            <a:off x="631782" y="237880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</a:t>
            </a:r>
            <a:endParaRPr lang="de-AT" sz="1000" dirty="0"/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5973BAB1-8C2E-431B-A7E8-D0F4901887C4}"/>
              </a:ext>
            </a:extLst>
          </p:cNvPr>
          <p:cNvSpPr txBox="1"/>
          <p:nvPr/>
        </p:nvSpPr>
        <p:spPr>
          <a:xfrm>
            <a:off x="624159" y="3018053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2</a:t>
            </a:r>
            <a:endParaRPr lang="de-AT" sz="1000" dirty="0"/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A827A1DC-02B9-4829-BC0C-E3D863717615}"/>
              </a:ext>
            </a:extLst>
          </p:cNvPr>
          <p:cNvSpPr txBox="1"/>
          <p:nvPr/>
        </p:nvSpPr>
        <p:spPr>
          <a:xfrm>
            <a:off x="608560" y="3612394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3</a:t>
            </a:r>
            <a:endParaRPr lang="de-AT" sz="1000" dirty="0"/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7CC9F6AE-092C-4082-9B73-A7DB1C5BEB3A}"/>
              </a:ext>
            </a:extLst>
          </p:cNvPr>
          <p:cNvSpPr txBox="1"/>
          <p:nvPr/>
        </p:nvSpPr>
        <p:spPr>
          <a:xfrm>
            <a:off x="631782" y="4267452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4</a:t>
            </a:r>
            <a:endParaRPr lang="de-AT" sz="1000" dirty="0"/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98EFACAD-6668-4787-BFD1-D067307DB919}"/>
              </a:ext>
            </a:extLst>
          </p:cNvPr>
          <p:cNvSpPr txBox="1"/>
          <p:nvPr/>
        </p:nvSpPr>
        <p:spPr>
          <a:xfrm>
            <a:off x="2990977" y="237880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5</a:t>
            </a:r>
            <a:endParaRPr lang="de-AT" sz="1000" dirty="0"/>
          </a:p>
        </p:txBody>
      </p:sp>
      <p:sp>
        <p:nvSpPr>
          <p:cNvPr id="182" name="Textfeld 181">
            <a:extLst>
              <a:ext uri="{FF2B5EF4-FFF2-40B4-BE49-F238E27FC236}">
                <a16:creationId xmlns:a16="http://schemas.microsoft.com/office/drawing/2014/main" id="{95DB7EF2-C746-4ACD-9AC0-327CBE1E8839}"/>
              </a:ext>
            </a:extLst>
          </p:cNvPr>
          <p:cNvSpPr txBox="1"/>
          <p:nvPr/>
        </p:nvSpPr>
        <p:spPr>
          <a:xfrm>
            <a:off x="2982218" y="3018364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6</a:t>
            </a:r>
            <a:endParaRPr lang="de-AT" sz="1000" dirty="0"/>
          </a:p>
        </p:txBody>
      </p:sp>
      <p:sp>
        <p:nvSpPr>
          <p:cNvPr id="183" name="Textfeld 182">
            <a:extLst>
              <a:ext uri="{FF2B5EF4-FFF2-40B4-BE49-F238E27FC236}">
                <a16:creationId xmlns:a16="http://schemas.microsoft.com/office/drawing/2014/main" id="{406E7C0D-A746-4D1D-AF2E-D4DC6F26F754}"/>
              </a:ext>
            </a:extLst>
          </p:cNvPr>
          <p:cNvSpPr txBox="1"/>
          <p:nvPr/>
        </p:nvSpPr>
        <p:spPr>
          <a:xfrm>
            <a:off x="2964372" y="3621720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7</a:t>
            </a:r>
            <a:endParaRPr lang="de-AT" sz="1000" dirty="0"/>
          </a:p>
        </p:txBody>
      </p:sp>
      <p:sp>
        <p:nvSpPr>
          <p:cNvPr id="184" name="Textfeld 183">
            <a:extLst>
              <a:ext uri="{FF2B5EF4-FFF2-40B4-BE49-F238E27FC236}">
                <a16:creationId xmlns:a16="http://schemas.microsoft.com/office/drawing/2014/main" id="{2407090A-C0BD-40E9-A5C0-00CA9C353BD6}"/>
              </a:ext>
            </a:extLst>
          </p:cNvPr>
          <p:cNvSpPr txBox="1"/>
          <p:nvPr/>
        </p:nvSpPr>
        <p:spPr>
          <a:xfrm>
            <a:off x="5441135" y="2396103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8</a:t>
            </a:r>
            <a:endParaRPr lang="de-AT" sz="1000" dirty="0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9E47EBE8-01BA-461D-B094-E68D7FB50E9B}"/>
              </a:ext>
            </a:extLst>
          </p:cNvPr>
          <p:cNvSpPr txBox="1"/>
          <p:nvPr/>
        </p:nvSpPr>
        <p:spPr>
          <a:xfrm>
            <a:off x="5449228" y="3033444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9</a:t>
            </a:r>
            <a:endParaRPr lang="de-AT" sz="1000" dirty="0"/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0607810B-EA05-432C-8C58-18D39D1629B0}"/>
              </a:ext>
            </a:extLst>
          </p:cNvPr>
          <p:cNvSpPr txBox="1"/>
          <p:nvPr/>
        </p:nvSpPr>
        <p:spPr>
          <a:xfrm>
            <a:off x="5433257" y="3647060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10</a:t>
            </a:r>
            <a:endParaRPr lang="de-AT" sz="1000" dirty="0"/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0F0D306B-7FD2-4641-A210-1A19B4A1F276}"/>
              </a:ext>
            </a:extLst>
          </p:cNvPr>
          <p:cNvSpPr txBox="1"/>
          <p:nvPr/>
        </p:nvSpPr>
        <p:spPr>
          <a:xfrm>
            <a:off x="5441134" y="4294489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11</a:t>
            </a:r>
            <a:endParaRPr lang="de-AT" sz="1000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147B9AA0-0D56-4702-8763-B3F2BCA4E530}"/>
              </a:ext>
            </a:extLst>
          </p:cNvPr>
          <p:cNvSpPr txBox="1"/>
          <p:nvPr/>
        </p:nvSpPr>
        <p:spPr>
          <a:xfrm>
            <a:off x="5441133" y="4897698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12</a:t>
            </a:r>
            <a:endParaRPr lang="de-AT" sz="1000" dirty="0"/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5C8B04B2-E4E8-4EFB-97F6-1F53A96BC1B4}"/>
              </a:ext>
            </a:extLst>
          </p:cNvPr>
          <p:cNvSpPr txBox="1"/>
          <p:nvPr/>
        </p:nvSpPr>
        <p:spPr>
          <a:xfrm>
            <a:off x="7804353" y="2386023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13</a:t>
            </a:r>
            <a:endParaRPr lang="de-AT" sz="1000" dirty="0"/>
          </a:p>
        </p:txBody>
      </p:sp>
      <p:sp>
        <p:nvSpPr>
          <p:cNvPr id="190" name="Textfeld 189">
            <a:extLst>
              <a:ext uri="{FF2B5EF4-FFF2-40B4-BE49-F238E27FC236}">
                <a16:creationId xmlns:a16="http://schemas.microsoft.com/office/drawing/2014/main" id="{79E9FCAD-D5AA-4A70-99CC-4B9716D5B3C6}"/>
              </a:ext>
            </a:extLst>
          </p:cNvPr>
          <p:cNvSpPr txBox="1"/>
          <p:nvPr/>
        </p:nvSpPr>
        <p:spPr>
          <a:xfrm>
            <a:off x="7803255" y="3018053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14</a:t>
            </a:r>
            <a:endParaRPr lang="de-AT" sz="1000" dirty="0"/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8E9A5ABF-166D-414F-89E9-33972AB845AA}"/>
              </a:ext>
            </a:extLst>
          </p:cNvPr>
          <p:cNvSpPr txBox="1"/>
          <p:nvPr/>
        </p:nvSpPr>
        <p:spPr>
          <a:xfrm>
            <a:off x="7814140" y="3621720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15</a:t>
            </a:r>
            <a:endParaRPr lang="de-AT" sz="1000" dirty="0"/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5DF2FBE9-6CD5-48FC-AFAA-767C577CA26F}"/>
              </a:ext>
            </a:extLst>
          </p:cNvPr>
          <p:cNvSpPr txBox="1"/>
          <p:nvPr/>
        </p:nvSpPr>
        <p:spPr>
          <a:xfrm>
            <a:off x="7814140" y="4258329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16</a:t>
            </a:r>
            <a:endParaRPr lang="de-AT" sz="1000" dirty="0"/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66F18056-0155-4AD7-B529-391D52D22FD6}"/>
              </a:ext>
            </a:extLst>
          </p:cNvPr>
          <p:cNvSpPr txBox="1"/>
          <p:nvPr/>
        </p:nvSpPr>
        <p:spPr>
          <a:xfrm>
            <a:off x="10126629" y="241055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17</a:t>
            </a:r>
            <a:endParaRPr lang="de-AT" sz="1000" dirty="0"/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105B0069-A2B0-4003-AEDB-59FB3CE4F6D9}"/>
              </a:ext>
            </a:extLst>
          </p:cNvPr>
          <p:cNvSpPr txBox="1"/>
          <p:nvPr/>
        </p:nvSpPr>
        <p:spPr>
          <a:xfrm>
            <a:off x="10153115" y="3042216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18</a:t>
            </a:r>
            <a:endParaRPr lang="de-AT" sz="1000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715322B9-A251-42D3-B85B-050F7D9854E1}"/>
              </a:ext>
            </a:extLst>
          </p:cNvPr>
          <p:cNvSpPr txBox="1"/>
          <p:nvPr/>
        </p:nvSpPr>
        <p:spPr>
          <a:xfrm>
            <a:off x="10122341" y="3629334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19</a:t>
            </a:r>
            <a:endParaRPr lang="de-AT" sz="1000" dirty="0"/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B7FE067D-F8B5-441E-B105-6251467E2EEB}"/>
              </a:ext>
            </a:extLst>
          </p:cNvPr>
          <p:cNvSpPr txBox="1"/>
          <p:nvPr/>
        </p:nvSpPr>
        <p:spPr>
          <a:xfrm>
            <a:off x="10114323" y="4267452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20</a:t>
            </a:r>
            <a:endParaRPr lang="de-AT" sz="1000" dirty="0"/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53C17837-7D15-491F-943C-8C54F9C57409}"/>
              </a:ext>
            </a:extLst>
          </p:cNvPr>
          <p:cNvSpPr txBox="1"/>
          <p:nvPr/>
        </p:nvSpPr>
        <p:spPr>
          <a:xfrm>
            <a:off x="10093748" y="4921700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21</a:t>
            </a:r>
            <a:endParaRPr lang="de-AT" sz="1000" dirty="0"/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09AA0294-F46A-4A73-AF42-F4A40ABF5E2F}"/>
              </a:ext>
            </a:extLst>
          </p:cNvPr>
          <p:cNvSpPr txBox="1"/>
          <p:nvPr/>
        </p:nvSpPr>
        <p:spPr>
          <a:xfrm>
            <a:off x="458929" y="179501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CD23A054-97AA-4086-8BEB-3C4ED9AC15F0}"/>
              </a:ext>
            </a:extLst>
          </p:cNvPr>
          <p:cNvSpPr txBox="1"/>
          <p:nvPr/>
        </p:nvSpPr>
        <p:spPr>
          <a:xfrm>
            <a:off x="630595" y="268672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B0269486-2660-476E-B743-0DE9EC097987}"/>
              </a:ext>
            </a:extLst>
          </p:cNvPr>
          <p:cNvSpPr txBox="1"/>
          <p:nvPr/>
        </p:nvSpPr>
        <p:spPr>
          <a:xfrm>
            <a:off x="630595" y="3297508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C637F210-B02C-40BB-9C7B-66B75F8FB5DB}"/>
              </a:ext>
            </a:extLst>
          </p:cNvPr>
          <p:cNvSpPr txBox="1"/>
          <p:nvPr/>
        </p:nvSpPr>
        <p:spPr>
          <a:xfrm>
            <a:off x="626720" y="393538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6F7DC6EF-537E-409A-B129-C152079B427D}"/>
              </a:ext>
            </a:extLst>
          </p:cNvPr>
          <p:cNvSpPr txBox="1"/>
          <p:nvPr/>
        </p:nvSpPr>
        <p:spPr>
          <a:xfrm>
            <a:off x="604661" y="456256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8078E08-5352-49EA-8702-50C97B5BADB3}"/>
              </a:ext>
            </a:extLst>
          </p:cNvPr>
          <p:cNvSpPr txBox="1"/>
          <p:nvPr/>
        </p:nvSpPr>
        <p:spPr>
          <a:xfrm>
            <a:off x="2766409" y="180481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BDD9B0F5-D4FC-4A94-B05B-37F3D104D023}"/>
              </a:ext>
            </a:extLst>
          </p:cNvPr>
          <p:cNvSpPr txBox="1"/>
          <p:nvPr/>
        </p:nvSpPr>
        <p:spPr>
          <a:xfrm>
            <a:off x="2976933" y="266846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CF6BF2CD-A88A-46EE-A545-520332C95B05}"/>
              </a:ext>
            </a:extLst>
          </p:cNvPr>
          <p:cNvSpPr txBox="1"/>
          <p:nvPr/>
        </p:nvSpPr>
        <p:spPr>
          <a:xfrm>
            <a:off x="2964959" y="3290095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2CC3359D-4000-4F9E-AED1-27A38253C404}"/>
              </a:ext>
            </a:extLst>
          </p:cNvPr>
          <p:cNvSpPr txBox="1"/>
          <p:nvPr/>
        </p:nvSpPr>
        <p:spPr>
          <a:xfrm>
            <a:off x="2986598" y="3918215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2C981B42-C7A8-4777-97BE-EAA609C9E644}"/>
              </a:ext>
            </a:extLst>
          </p:cNvPr>
          <p:cNvSpPr txBox="1"/>
          <p:nvPr/>
        </p:nvSpPr>
        <p:spPr>
          <a:xfrm>
            <a:off x="5233733" y="1788183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08" name="Textfeld 207">
            <a:extLst>
              <a:ext uri="{FF2B5EF4-FFF2-40B4-BE49-F238E27FC236}">
                <a16:creationId xmlns:a16="http://schemas.microsoft.com/office/drawing/2014/main" id="{F24E8F3B-9765-4C53-98D4-A2A8F15F9800}"/>
              </a:ext>
            </a:extLst>
          </p:cNvPr>
          <p:cNvSpPr txBox="1"/>
          <p:nvPr/>
        </p:nvSpPr>
        <p:spPr>
          <a:xfrm>
            <a:off x="5449228" y="269317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09" name="Textfeld 208">
            <a:extLst>
              <a:ext uri="{FF2B5EF4-FFF2-40B4-BE49-F238E27FC236}">
                <a16:creationId xmlns:a16="http://schemas.microsoft.com/office/drawing/2014/main" id="{1E59D0CD-2F68-45D1-862D-7E718140890B}"/>
              </a:ext>
            </a:extLst>
          </p:cNvPr>
          <p:cNvSpPr txBox="1"/>
          <p:nvPr/>
        </p:nvSpPr>
        <p:spPr>
          <a:xfrm>
            <a:off x="5418305" y="333174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10" name="Textfeld 209">
            <a:extLst>
              <a:ext uri="{FF2B5EF4-FFF2-40B4-BE49-F238E27FC236}">
                <a16:creationId xmlns:a16="http://schemas.microsoft.com/office/drawing/2014/main" id="{A55E5ACB-9389-44C4-AC88-3CA19D1766AA}"/>
              </a:ext>
            </a:extLst>
          </p:cNvPr>
          <p:cNvSpPr txBox="1"/>
          <p:nvPr/>
        </p:nvSpPr>
        <p:spPr>
          <a:xfrm>
            <a:off x="5433257" y="393538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11" name="Textfeld 210">
            <a:extLst>
              <a:ext uri="{FF2B5EF4-FFF2-40B4-BE49-F238E27FC236}">
                <a16:creationId xmlns:a16="http://schemas.microsoft.com/office/drawing/2014/main" id="{E54AA054-FEC9-46B3-87AE-674B92DB7CF7}"/>
              </a:ext>
            </a:extLst>
          </p:cNvPr>
          <p:cNvSpPr txBox="1"/>
          <p:nvPr/>
        </p:nvSpPr>
        <p:spPr>
          <a:xfrm>
            <a:off x="5421177" y="458264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959BF123-C853-4AFD-92F7-C884EDB7502B}"/>
              </a:ext>
            </a:extLst>
          </p:cNvPr>
          <p:cNvSpPr txBox="1"/>
          <p:nvPr/>
        </p:nvSpPr>
        <p:spPr>
          <a:xfrm>
            <a:off x="5441133" y="5186443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13" name="Textfeld 212">
            <a:extLst>
              <a:ext uri="{FF2B5EF4-FFF2-40B4-BE49-F238E27FC236}">
                <a16:creationId xmlns:a16="http://schemas.microsoft.com/office/drawing/2014/main" id="{C24620CC-F87E-49A1-82CB-D6072219C85D}"/>
              </a:ext>
            </a:extLst>
          </p:cNvPr>
          <p:cNvSpPr txBox="1"/>
          <p:nvPr/>
        </p:nvSpPr>
        <p:spPr>
          <a:xfrm>
            <a:off x="7621019" y="1795710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14" name="Textfeld 213">
            <a:extLst>
              <a:ext uri="{FF2B5EF4-FFF2-40B4-BE49-F238E27FC236}">
                <a16:creationId xmlns:a16="http://schemas.microsoft.com/office/drawing/2014/main" id="{27DB21EA-FA29-4EFD-9EE7-0E65F4147A2F}"/>
              </a:ext>
            </a:extLst>
          </p:cNvPr>
          <p:cNvSpPr txBox="1"/>
          <p:nvPr/>
        </p:nvSpPr>
        <p:spPr>
          <a:xfrm>
            <a:off x="9939568" y="179501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15" name="Textfeld 214">
            <a:extLst>
              <a:ext uri="{FF2B5EF4-FFF2-40B4-BE49-F238E27FC236}">
                <a16:creationId xmlns:a16="http://schemas.microsoft.com/office/drawing/2014/main" id="{B419C64A-EEE1-4208-A450-B75A2F72FF07}"/>
              </a:ext>
            </a:extLst>
          </p:cNvPr>
          <p:cNvSpPr txBox="1"/>
          <p:nvPr/>
        </p:nvSpPr>
        <p:spPr>
          <a:xfrm>
            <a:off x="7792400" y="2686428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16" name="Textfeld 215">
            <a:extLst>
              <a:ext uri="{FF2B5EF4-FFF2-40B4-BE49-F238E27FC236}">
                <a16:creationId xmlns:a16="http://schemas.microsoft.com/office/drawing/2014/main" id="{CE37B83A-83F2-4E0A-B3E7-54B3DA11E7E3}"/>
              </a:ext>
            </a:extLst>
          </p:cNvPr>
          <p:cNvSpPr txBox="1"/>
          <p:nvPr/>
        </p:nvSpPr>
        <p:spPr>
          <a:xfrm>
            <a:off x="7808587" y="3315446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17" name="Textfeld 216">
            <a:extLst>
              <a:ext uri="{FF2B5EF4-FFF2-40B4-BE49-F238E27FC236}">
                <a16:creationId xmlns:a16="http://schemas.microsoft.com/office/drawing/2014/main" id="{8513A1AA-3404-489C-8A38-83269B597179}"/>
              </a:ext>
            </a:extLst>
          </p:cNvPr>
          <p:cNvSpPr txBox="1"/>
          <p:nvPr/>
        </p:nvSpPr>
        <p:spPr>
          <a:xfrm>
            <a:off x="7816937" y="3946249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18" name="Textfeld 217">
            <a:extLst>
              <a:ext uri="{FF2B5EF4-FFF2-40B4-BE49-F238E27FC236}">
                <a16:creationId xmlns:a16="http://schemas.microsoft.com/office/drawing/2014/main" id="{C0C76D64-CF62-4879-A848-5B1329388171}"/>
              </a:ext>
            </a:extLst>
          </p:cNvPr>
          <p:cNvSpPr txBox="1"/>
          <p:nvPr/>
        </p:nvSpPr>
        <p:spPr>
          <a:xfrm>
            <a:off x="7810644" y="4567705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5FBEB299-58CD-440E-AF89-9BB9882FF132}"/>
              </a:ext>
            </a:extLst>
          </p:cNvPr>
          <p:cNvSpPr txBox="1"/>
          <p:nvPr/>
        </p:nvSpPr>
        <p:spPr>
          <a:xfrm>
            <a:off x="10108735" y="267120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20" name="Textfeld 219">
            <a:extLst>
              <a:ext uri="{FF2B5EF4-FFF2-40B4-BE49-F238E27FC236}">
                <a16:creationId xmlns:a16="http://schemas.microsoft.com/office/drawing/2014/main" id="{AD7C3CB9-7841-4ED1-BB05-EAEF2F606FFC}"/>
              </a:ext>
            </a:extLst>
          </p:cNvPr>
          <p:cNvSpPr txBox="1"/>
          <p:nvPr/>
        </p:nvSpPr>
        <p:spPr>
          <a:xfrm>
            <a:off x="10117958" y="3333320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21" name="Textfeld 220">
            <a:extLst>
              <a:ext uri="{FF2B5EF4-FFF2-40B4-BE49-F238E27FC236}">
                <a16:creationId xmlns:a16="http://schemas.microsoft.com/office/drawing/2014/main" id="{0EE7C8EB-B43C-4732-806C-19D79C287A11}"/>
              </a:ext>
            </a:extLst>
          </p:cNvPr>
          <p:cNvSpPr txBox="1"/>
          <p:nvPr/>
        </p:nvSpPr>
        <p:spPr>
          <a:xfrm>
            <a:off x="10126629" y="3938065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22" name="Textfeld 221">
            <a:extLst>
              <a:ext uri="{FF2B5EF4-FFF2-40B4-BE49-F238E27FC236}">
                <a16:creationId xmlns:a16="http://schemas.microsoft.com/office/drawing/2014/main" id="{4707D64D-B9FA-4EF3-A713-930B9A2CB85C}"/>
              </a:ext>
            </a:extLst>
          </p:cNvPr>
          <p:cNvSpPr txBox="1"/>
          <p:nvPr/>
        </p:nvSpPr>
        <p:spPr>
          <a:xfrm>
            <a:off x="10134270" y="456770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23" name="Textfeld 222">
            <a:extLst>
              <a:ext uri="{FF2B5EF4-FFF2-40B4-BE49-F238E27FC236}">
                <a16:creationId xmlns:a16="http://schemas.microsoft.com/office/drawing/2014/main" id="{213BEC73-D148-4AAF-A505-34D3748FA2E4}"/>
              </a:ext>
            </a:extLst>
          </p:cNvPr>
          <p:cNvSpPr txBox="1"/>
          <p:nvPr/>
        </p:nvSpPr>
        <p:spPr>
          <a:xfrm>
            <a:off x="10117958" y="522718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PSP-Code</a:t>
            </a:r>
            <a:endParaRPr lang="de-AT" sz="1000" dirty="0"/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AB1E04F7-2C05-4845-87CC-E6D3112406E8}"/>
              </a:ext>
            </a:extLst>
          </p:cNvPr>
          <p:cNvSpPr txBox="1"/>
          <p:nvPr/>
        </p:nvSpPr>
        <p:spPr>
          <a:xfrm>
            <a:off x="1370231" y="2702653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892E53B0-1DE5-40D4-B53B-6BDFF8A3D981}"/>
              </a:ext>
            </a:extLst>
          </p:cNvPr>
          <p:cNvSpPr txBox="1"/>
          <p:nvPr/>
        </p:nvSpPr>
        <p:spPr>
          <a:xfrm>
            <a:off x="1362638" y="3324787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27" name="Textfeld 226">
            <a:extLst>
              <a:ext uri="{FF2B5EF4-FFF2-40B4-BE49-F238E27FC236}">
                <a16:creationId xmlns:a16="http://schemas.microsoft.com/office/drawing/2014/main" id="{4CC10364-CDA7-40F7-9015-470D24E24C41}"/>
              </a:ext>
            </a:extLst>
          </p:cNvPr>
          <p:cNvSpPr txBox="1"/>
          <p:nvPr/>
        </p:nvSpPr>
        <p:spPr>
          <a:xfrm>
            <a:off x="1370231" y="3953255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28" name="Textfeld 227">
            <a:extLst>
              <a:ext uri="{FF2B5EF4-FFF2-40B4-BE49-F238E27FC236}">
                <a16:creationId xmlns:a16="http://schemas.microsoft.com/office/drawing/2014/main" id="{17CCB7CF-A544-408B-B20B-2833260E871E}"/>
              </a:ext>
            </a:extLst>
          </p:cNvPr>
          <p:cNvSpPr txBox="1"/>
          <p:nvPr/>
        </p:nvSpPr>
        <p:spPr>
          <a:xfrm>
            <a:off x="1362638" y="4598033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29" name="Textfeld 228">
            <a:extLst>
              <a:ext uri="{FF2B5EF4-FFF2-40B4-BE49-F238E27FC236}">
                <a16:creationId xmlns:a16="http://schemas.microsoft.com/office/drawing/2014/main" id="{98F24BDC-08D4-4F59-8AD9-C2DF477374FC}"/>
              </a:ext>
            </a:extLst>
          </p:cNvPr>
          <p:cNvSpPr txBox="1"/>
          <p:nvPr/>
        </p:nvSpPr>
        <p:spPr>
          <a:xfrm>
            <a:off x="3719376" y="2711593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30" name="Textfeld 229">
            <a:extLst>
              <a:ext uri="{FF2B5EF4-FFF2-40B4-BE49-F238E27FC236}">
                <a16:creationId xmlns:a16="http://schemas.microsoft.com/office/drawing/2014/main" id="{1BB6AB0C-F5A9-4774-94E3-4DA617F01728}"/>
              </a:ext>
            </a:extLst>
          </p:cNvPr>
          <p:cNvSpPr txBox="1"/>
          <p:nvPr/>
        </p:nvSpPr>
        <p:spPr>
          <a:xfrm>
            <a:off x="3702995" y="3331165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4F59C8A6-E3E1-463A-B3B4-55157E59E66F}"/>
              </a:ext>
            </a:extLst>
          </p:cNvPr>
          <p:cNvSpPr txBox="1"/>
          <p:nvPr/>
        </p:nvSpPr>
        <p:spPr>
          <a:xfrm>
            <a:off x="3696162" y="3953255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4E1164A9-FC1B-49CF-8E43-F05A93D89708}"/>
              </a:ext>
            </a:extLst>
          </p:cNvPr>
          <p:cNvSpPr txBox="1"/>
          <p:nvPr/>
        </p:nvSpPr>
        <p:spPr>
          <a:xfrm>
            <a:off x="6172080" y="2703291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4B5E49F9-D523-4C3E-B525-6C630179FFDB}"/>
              </a:ext>
            </a:extLst>
          </p:cNvPr>
          <p:cNvSpPr txBox="1"/>
          <p:nvPr/>
        </p:nvSpPr>
        <p:spPr>
          <a:xfrm>
            <a:off x="6159594" y="3335537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34" name="Textfeld 233">
            <a:extLst>
              <a:ext uri="{FF2B5EF4-FFF2-40B4-BE49-F238E27FC236}">
                <a16:creationId xmlns:a16="http://schemas.microsoft.com/office/drawing/2014/main" id="{1A098B15-165D-4104-82A3-B3FFD70056F1}"/>
              </a:ext>
            </a:extLst>
          </p:cNvPr>
          <p:cNvSpPr txBox="1"/>
          <p:nvPr/>
        </p:nvSpPr>
        <p:spPr>
          <a:xfrm>
            <a:off x="6149801" y="3943526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35" name="Textfeld 234">
            <a:extLst>
              <a:ext uri="{FF2B5EF4-FFF2-40B4-BE49-F238E27FC236}">
                <a16:creationId xmlns:a16="http://schemas.microsoft.com/office/drawing/2014/main" id="{51E7C7BD-1DD2-4CAD-B8C2-B24591670404}"/>
              </a:ext>
            </a:extLst>
          </p:cNvPr>
          <p:cNvSpPr txBox="1"/>
          <p:nvPr/>
        </p:nvSpPr>
        <p:spPr>
          <a:xfrm>
            <a:off x="6147703" y="4592320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36" name="Textfeld 235">
            <a:extLst>
              <a:ext uri="{FF2B5EF4-FFF2-40B4-BE49-F238E27FC236}">
                <a16:creationId xmlns:a16="http://schemas.microsoft.com/office/drawing/2014/main" id="{14C5DDB5-D2D8-4CBF-B91B-B5A245B2D79E}"/>
              </a:ext>
            </a:extLst>
          </p:cNvPr>
          <p:cNvSpPr txBox="1"/>
          <p:nvPr/>
        </p:nvSpPr>
        <p:spPr>
          <a:xfrm>
            <a:off x="6157894" y="5186443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F5B7829A-8D2E-4970-A555-5BEF75F0DF1B}"/>
              </a:ext>
            </a:extLst>
          </p:cNvPr>
          <p:cNvSpPr txBox="1"/>
          <p:nvPr/>
        </p:nvSpPr>
        <p:spPr>
          <a:xfrm>
            <a:off x="8529904" y="2712882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38" name="Textfeld 237">
            <a:extLst>
              <a:ext uri="{FF2B5EF4-FFF2-40B4-BE49-F238E27FC236}">
                <a16:creationId xmlns:a16="http://schemas.microsoft.com/office/drawing/2014/main" id="{5A41528D-2AF7-4FA8-86AB-D52F03C7F86E}"/>
              </a:ext>
            </a:extLst>
          </p:cNvPr>
          <p:cNvSpPr txBox="1"/>
          <p:nvPr/>
        </p:nvSpPr>
        <p:spPr>
          <a:xfrm>
            <a:off x="8547472" y="3353038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39" name="Textfeld 238">
            <a:extLst>
              <a:ext uri="{FF2B5EF4-FFF2-40B4-BE49-F238E27FC236}">
                <a16:creationId xmlns:a16="http://schemas.microsoft.com/office/drawing/2014/main" id="{B5F0093B-860B-4207-8E71-DCD0E3FE967E}"/>
              </a:ext>
            </a:extLst>
          </p:cNvPr>
          <p:cNvSpPr txBox="1"/>
          <p:nvPr/>
        </p:nvSpPr>
        <p:spPr>
          <a:xfrm>
            <a:off x="8523475" y="3962831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0" name="Textfeld 239">
            <a:extLst>
              <a:ext uri="{FF2B5EF4-FFF2-40B4-BE49-F238E27FC236}">
                <a16:creationId xmlns:a16="http://schemas.microsoft.com/office/drawing/2014/main" id="{C98B80F5-A7C2-4FAC-89CF-8E201A442A52}"/>
              </a:ext>
            </a:extLst>
          </p:cNvPr>
          <p:cNvSpPr txBox="1"/>
          <p:nvPr/>
        </p:nvSpPr>
        <p:spPr>
          <a:xfrm>
            <a:off x="8529904" y="4584787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23661135-2EC2-467F-BD8D-DAAF32F9BEA2}"/>
              </a:ext>
            </a:extLst>
          </p:cNvPr>
          <p:cNvSpPr txBox="1"/>
          <p:nvPr/>
        </p:nvSpPr>
        <p:spPr>
          <a:xfrm>
            <a:off x="10845759" y="2705028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2" name="Textfeld 241">
            <a:extLst>
              <a:ext uri="{FF2B5EF4-FFF2-40B4-BE49-F238E27FC236}">
                <a16:creationId xmlns:a16="http://schemas.microsoft.com/office/drawing/2014/main" id="{82018037-A06F-4E2F-92BF-1A6171B388CC}"/>
              </a:ext>
            </a:extLst>
          </p:cNvPr>
          <p:cNvSpPr txBox="1"/>
          <p:nvPr/>
        </p:nvSpPr>
        <p:spPr>
          <a:xfrm>
            <a:off x="10845758" y="3352774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3" name="Textfeld 242">
            <a:extLst>
              <a:ext uri="{FF2B5EF4-FFF2-40B4-BE49-F238E27FC236}">
                <a16:creationId xmlns:a16="http://schemas.microsoft.com/office/drawing/2014/main" id="{BEA75A04-7B4F-47EF-B94A-EFDE47D911C1}"/>
              </a:ext>
            </a:extLst>
          </p:cNvPr>
          <p:cNvSpPr txBox="1"/>
          <p:nvPr/>
        </p:nvSpPr>
        <p:spPr>
          <a:xfrm>
            <a:off x="10821769" y="3964802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4" name="Textfeld 243">
            <a:extLst>
              <a:ext uri="{FF2B5EF4-FFF2-40B4-BE49-F238E27FC236}">
                <a16:creationId xmlns:a16="http://schemas.microsoft.com/office/drawing/2014/main" id="{FDF6FD54-8C59-46C8-91AE-93FCAFA956C7}"/>
              </a:ext>
            </a:extLst>
          </p:cNvPr>
          <p:cNvSpPr txBox="1"/>
          <p:nvPr/>
        </p:nvSpPr>
        <p:spPr>
          <a:xfrm>
            <a:off x="10837633" y="4593832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5" name="Textfeld 244">
            <a:extLst>
              <a:ext uri="{FF2B5EF4-FFF2-40B4-BE49-F238E27FC236}">
                <a16:creationId xmlns:a16="http://schemas.microsoft.com/office/drawing/2014/main" id="{E81D2D45-0F99-49B4-ABA6-EAC66D6E5DC1}"/>
              </a:ext>
            </a:extLst>
          </p:cNvPr>
          <p:cNvSpPr txBox="1"/>
          <p:nvPr/>
        </p:nvSpPr>
        <p:spPr>
          <a:xfrm>
            <a:off x="10830092" y="5222862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6" name="Textfeld 245">
            <a:extLst>
              <a:ext uri="{FF2B5EF4-FFF2-40B4-BE49-F238E27FC236}">
                <a16:creationId xmlns:a16="http://schemas.microsoft.com/office/drawing/2014/main" id="{4F039679-3843-462D-9984-9F9A5C2FA34D}"/>
              </a:ext>
            </a:extLst>
          </p:cNvPr>
          <p:cNvSpPr txBox="1"/>
          <p:nvPr/>
        </p:nvSpPr>
        <p:spPr>
          <a:xfrm>
            <a:off x="4865926" y="548599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PSP-Code</a:t>
            </a:r>
            <a:endParaRPr lang="de-AT" sz="1000" dirty="0">
              <a:solidFill>
                <a:schemeClr val="bg1"/>
              </a:solidFill>
            </a:endParaRPr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00D3992B-D54C-4AA9-9A31-3A6B00920F09}"/>
              </a:ext>
            </a:extLst>
          </p:cNvPr>
          <p:cNvSpPr txBox="1"/>
          <p:nvPr/>
        </p:nvSpPr>
        <p:spPr>
          <a:xfrm>
            <a:off x="6504202" y="517462"/>
            <a:ext cx="980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Projektleiter</a:t>
            </a:r>
            <a:endParaRPr lang="de-A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68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31" grpId="0" animBg="1"/>
      <p:bldP spid="33" grpId="0" animBg="1"/>
      <p:bldP spid="34" grpId="0" animBg="1"/>
      <p:bldP spid="35" grpId="0" animBg="1"/>
      <p:bldP spid="36" grpId="0" animBg="1"/>
      <p:bldP spid="64" grpId="0" animBg="1"/>
      <p:bldP spid="65" grpId="0" animBg="1"/>
      <p:bldP spid="66" grpId="0" animBg="1"/>
      <p:bldP spid="67" grpId="0" animBg="1"/>
      <p:bldP spid="84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hteck 134">
            <a:extLst>
              <a:ext uri="{FF2B5EF4-FFF2-40B4-BE49-F238E27FC236}">
                <a16:creationId xmlns:a16="http://schemas.microsoft.com/office/drawing/2014/main" id="{20E99316-41EB-4A5F-B29F-A9C5D87FCEA3}"/>
              </a:ext>
            </a:extLst>
          </p:cNvPr>
          <p:cNvSpPr/>
          <p:nvPr/>
        </p:nvSpPr>
        <p:spPr>
          <a:xfrm>
            <a:off x="4892216" y="88641"/>
            <a:ext cx="2618650" cy="683347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C09A6049-1B0B-4020-8183-05F217011120}"/>
              </a:ext>
            </a:extLst>
          </p:cNvPr>
          <p:cNvSpPr txBox="1"/>
          <p:nvPr/>
        </p:nvSpPr>
        <p:spPr>
          <a:xfrm>
            <a:off x="4850009" y="82339"/>
            <a:ext cx="199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Projektname</a:t>
            </a:r>
            <a:endParaRPr lang="de-AT" sz="1400" dirty="0">
              <a:solidFill>
                <a:schemeClr val="bg1"/>
              </a:solidFill>
            </a:endParaRP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9D8D8915-AB35-4FBA-AE46-3178D330B660}"/>
              </a:ext>
            </a:extLst>
          </p:cNvPr>
          <p:cNvSpPr/>
          <p:nvPr/>
        </p:nvSpPr>
        <p:spPr>
          <a:xfrm>
            <a:off x="484588" y="1381587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1C88BE60-F62B-4C35-9BD7-726366216797}"/>
              </a:ext>
            </a:extLst>
          </p:cNvPr>
          <p:cNvSpPr/>
          <p:nvPr/>
        </p:nvSpPr>
        <p:spPr>
          <a:xfrm>
            <a:off x="2826146" y="1381588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10CBEFDB-A3B0-40B8-9D76-B0861B679EF3}"/>
              </a:ext>
            </a:extLst>
          </p:cNvPr>
          <p:cNvSpPr/>
          <p:nvPr/>
        </p:nvSpPr>
        <p:spPr>
          <a:xfrm>
            <a:off x="5273056" y="1381588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B939FA5B-5317-4567-9130-F453F60724C3}"/>
              </a:ext>
            </a:extLst>
          </p:cNvPr>
          <p:cNvSpPr/>
          <p:nvPr/>
        </p:nvSpPr>
        <p:spPr>
          <a:xfrm>
            <a:off x="7651852" y="1381588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423A0C55-0143-4DAB-A1C2-7C2F54772B5B}"/>
              </a:ext>
            </a:extLst>
          </p:cNvPr>
          <p:cNvSpPr/>
          <p:nvPr/>
        </p:nvSpPr>
        <p:spPr>
          <a:xfrm>
            <a:off x="9970746" y="1381588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42" name="Verbinder: gewinkelt 141">
            <a:extLst>
              <a:ext uri="{FF2B5EF4-FFF2-40B4-BE49-F238E27FC236}">
                <a16:creationId xmlns:a16="http://schemas.microsoft.com/office/drawing/2014/main" id="{18A8BDFE-4ACD-498D-96AF-6FBCD7E0B9F5}"/>
              </a:ext>
            </a:extLst>
          </p:cNvPr>
          <p:cNvCxnSpPr>
            <a:cxnSpLocks/>
            <a:stCxn id="135" idx="2"/>
            <a:endCxn id="139" idx="0"/>
          </p:cNvCxnSpPr>
          <p:nvPr/>
        </p:nvCxnSpPr>
        <p:spPr>
          <a:xfrm rot="16200000" flipH="1">
            <a:off x="5896741" y="1076787"/>
            <a:ext cx="609600" cy="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2A526EA6-BBCA-40EF-B95E-BF2AEED24A9A}"/>
              </a:ext>
            </a:extLst>
          </p:cNvPr>
          <p:cNvCxnSpPr>
            <a:cxnSpLocks/>
            <a:endCxn id="140" idx="0"/>
          </p:cNvCxnSpPr>
          <p:nvPr/>
        </p:nvCxnSpPr>
        <p:spPr>
          <a:xfrm>
            <a:off x="6197437" y="1048622"/>
            <a:ext cx="2382901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Verbinder: gewinkelt 143">
            <a:extLst>
              <a:ext uri="{FF2B5EF4-FFF2-40B4-BE49-F238E27FC236}">
                <a16:creationId xmlns:a16="http://schemas.microsoft.com/office/drawing/2014/main" id="{D9C1E593-D7E4-4C82-BD61-5907377333A4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6199489" y="1048622"/>
            <a:ext cx="4699743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Verbinder: gewinkelt 144">
            <a:extLst>
              <a:ext uri="{FF2B5EF4-FFF2-40B4-BE49-F238E27FC236}">
                <a16:creationId xmlns:a16="http://schemas.microsoft.com/office/drawing/2014/main" id="{E631FB69-5E64-44FA-9570-0EDB426BECA8}"/>
              </a:ext>
            </a:extLst>
          </p:cNvPr>
          <p:cNvCxnSpPr>
            <a:cxnSpLocks/>
            <a:endCxn id="138" idx="0"/>
          </p:cNvCxnSpPr>
          <p:nvPr/>
        </p:nvCxnSpPr>
        <p:spPr>
          <a:xfrm rot="10800000" flipV="1">
            <a:off x="3754633" y="1048622"/>
            <a:ext cx="2442807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Verbinder: gewinkelt 145">
            <a:extLst>
              <a:ext uri="{FF2B5EF4-FFF2-40B4-BE49-F238E27FC236}">
                <a16:creationId xmlns:a16="http://schemas.microsoft.com/office/drawing/2014/main" id="{F6BB0CFA-AF9D-440E-B0D7-24020AC4F99E}"/>
              </a:ext>
            </a:extLst>
          </p:cNvPr>
          <p:cNvCxnSpPr>
            <a:cxnSpLocks/>
            <a:endCxn id="137" idx="0"/>
          </p:cNvCxnSpPr>
          <p:nvPr/>
        </p:nvCxnSpPr>
        <p:spPr>
          <a:xfrm rot="10800000" flipV="1">
            <a:off x="1413075" y="1048621"/>
            <a:ext cx="4792573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hteck 146">
            <a:extLst>
              <a:ext uri="{FF2B5EF4-FFF2-40B4-BE49-F238E27FC236}">
                <a16:creationId xmlns:a16="http://schemas.microsoft.com/office/drawing/2014/main" id="{48E39FC3-6A0F-48E5-AE1B-EF9350931AEC}"/>
              </a:ext>
            </a:extLst>
          </p:cNvPr>
          <p:cNvSpPr/>
          <p:nvPr/>
        </p:nvSpPr>
        <p:spPr>
          <a:xfrm>
            <a:off x="687623" y="238583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5236F512-FA9F-4462-9F0A-B887CB8131AF}"/>
              </a:ext>
            </a:extLst>
          </p:cNvPr>
          <p:cNvSpPr/>
          <p:nvPr/>
        </p:nvSpPr>
        <p:spPr>
          <a:xfrm>
            <a:off x="687623" y="3014856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11AB720B-081F-4A3E-B569-3ADC100849BE}"/>
              </a:ext>
            </a:extLst>
          </p:cNvPr>
          <p:cNvSpPr/>
          <p:nvPr/>
        </p:nvSpPr>
        <p:spPr>
          <a:xfrm>
            <a:off x="677155" y="363266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D1A1F933-0943-41F4-B9DF-27A6EA77D1AA}"/>
              </a:ext>
            </a:extLst>
          </p:cNvPr>
          <p:cNvSpPr/>
          <p:nvPr/>
        </p:nvSpPr>
        <p:spPr>
          <a:xfrm>
            <a:off x="677155" y="426167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6B70907B-5599-4773-B95B-86F78E7E6B0F}"/>
              </a:ext>
            </a:extLst>
          </p:cNvPr>
          <p:cNvSpPr/>
          <p:nvPr/>
        </p:nvSpPr>
        <p:spPr>
          <a:xfrm>
            <a:off x="5478257" y="487911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7666874D-EB80-4DD3-86AE-A293729D8872}"/>
              </a:ext>
            </a:extLst>
          </p:cNvPr>
          <p:cNvSpPr/>
          <p:nvPr/>
        </p:nvSpPr>
        <p:spPr>
          <a:xfrm>
            <a:off x="3030353" y="2377815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45D398E5-9A48-4993-9FEE-7D8A55134D50}"/>
              </a:ext>
            </a:extLst>
          </p:cNvPr>
          <p:cNvSpPr/>
          <p:nvPr/>
        </p:nvSpPr>
        <p:spPr>
          <a:xfrm>
            <a:off x="3030353" y="3006833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6973AEC7-692E-4375-9BFB-775D25763D43}"/>
              </a:ext>
            </a:extLst>
          </p:cNvPr>
          <p:cNvSpPr/>
          <p:nvPr/>
        </p:nvSpPr>
        <p:spPr>
          <a:xfrm>
            <a:off x="3019885" y="3624637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3AC553F-84D6-4705-98A0-BAE78429F1B3}"/>
              </a:ext>
            </a:extLst>
          </p:cNvPr>
          <p:cNvSpPr/>
          <p:nvPr/>
        </p:nvSpPr>
        <p:spPr>
          <a:xfrm>
            <a:off x="5478257" y="238583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2BDB8A61-8EB7-4EDB-AA23-6E90736DD97C}"/>
              </a:ext>
            </a:extLst>
          </p:cNvPr>
          <p:cNvSpPr/>
          <p:nvPr/>
        </p:nvSpPr>
        <p:spPr>
          <a:xfrm>
            <a:off x="5478257" y="3014856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095BAC32-96AE-4B83-BDB5-CF22486A246E}"/>
              </a:ext>
            </a:extLst>
          </p:cNvPr>
          <p:cNvSpPr/>
          <p:nvPr/>
        </p:nvSpPr>
        <p:spPr>
          <a:xfrm>
            <a:off x="5467789" y="363266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A99F8C83-76C0-4D10-B3B1-0B49EF85D600}"/>
              </a:ext>
            </a:extLst>
          </p:cNvPr>
          <p:cNvSpPr/>
          <p:nvPr/>
        </p:nvSpPr>
        <p:spPr>
          <a:xfrm>
            <a:off x="5467789" y="426167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B9E3275C-4724-4702-9F37-4C4802FC2931}"/>
              </a:ext>
            </a:extLst>
          </p:cNvPr>
          <p:cNvSpPr/>
          <p:nvPr/>
        </p:nvSpPr>
        <p:spPr>
          <a:xfrm>
            <a:off x="7853403" y="2389035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D320D58B-73F2-4E2B-94B7-8BC4850AA46E}"/>
              </a:ext>
            </a:extLst>
          </p:cNvPr>
          <p:cNvSpPr/>
          <p:nvPr/>
        </p:nvSpPr>
        <p:spPr>
          <a:xfrm>
            <a:off x="7853403" y="3018053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B6D79BB-B378-45D7-BF12-6905CCF50F21}"/>
              </a:ext>
            </a:extLst>
          </p:cNvPr>
          <p:cNvSpPr/>
          <p:nvPr/>
        </p:nvSpPr>
        <p:spPr>
          <a:xfrm>
            <a:off x="7842935" y="3635857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DBEC2B45-8F32-45FD-B1AE-2AE0674A20BE}"/>
              </a:ext>
            </a:extLst>
          </p:cNvPr>
          <p:cNvSpPr/>
          <p:nvPr/>
        </p:nvSpPr>
        <p:spPr>
          <a:xfrm>
            <a:off x="7842935" y="4264875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6F92A902-484A-4C57-8DE6-232E7E9E2D5D}"/>
              </a:ext>
            </a:extLst>
          </p:cNvPr>
          <p:cNvSpPr/>
          <p:nvPr/>
        </p:nvSpPr>
        <p:spPr>
          <a:xfrm>
            <a:off x="10172854" y="238703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23E5A913-1E22-4EA7-8C16-BB580BDB8C57}"/>
              </a:ext>
            </a:extLst>
          </p:cNvPr>
          <p:cNvSpPr/>
          <p:nvPr/>
        </p:nvSpPr>
        <p:spPr>
          <a:xfrm>
            <a:off x="10172854" y="301604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34851C76-05F7-4986-BFA2-50C52B71B7E1}"/>
              </a:ext>
            </a:extLst>
          </p:cNvPr>
          <p:cNvSpPr/>
          <p:nvPr/>
        </p:nvSpPr>
        <p:spPr>
          <a:xfrm>
            <a:off x="10162386" y="3633852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E3EAAFE-D4CE-41F8-81C3-094E7F0A98EB}"/>
              </a:ext>
            </a:extLst>
          </p:cNvPr>
          <p:cNvSpPr/>
          <p:nvPr/>
        </p:nvSpPr>
        <p:spPr>
          <a:xfrm>
            <a:off x="10162386" y="426287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456DEF1E-A0ED-4372-A98A-49D3E42D7D71}"/>
              </a:ext>
            </a:extLst>
          </p:cNvPr>
          <p:cNvSpPr/>
          <p:nvPr/>
        </p:nvSpPr>
        <p:spPr>
          <a:xfrm>
            <a:off x="10162386" y="491135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68" name="Verbinder: gewinkelt 167">
            <a:extLst>
              <a:ext uri="{FF2B5EF4-FFF2-40B4-BE49-F238E27FC236}">
                <a16:creationId xmlns:a16="http://schemas.microsoft.com/office/drawing/2014/main" id="{B98C1273-9D7E-474F-A914-B308FBEA52A2}"/>
              </a:ext>
            </a:extLst>
          </p:cNvPr>
          <p:cNvCxnSpPr>
            <a:cxnSpLocks/>
            <a:endCxn id="163" idx="1"/>
          </p:cNvCxnSpPr>
          <p:nvPr/>
        </p:nvCxnSpPr>
        <p:spPr>
          <a:xfrm rot="16200000" flipH="1">
            <a:off x="9758837" y="2232145"/>
            <a:ext cx="625926" cy="20210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Verbinder: gewinkelt 168">
            <a:extLst>
              <a:ext uri="{FF2B5EF4-FFF2-40B4-BE49-F238E27FC236}">
                <a16:creationId xmlns:a16="http://schemas.microsoft.com/office/drawing/2014/main" id="{433B4B3E-6F95-479C-8A0F-AFA3F5A07FF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61376" y="2232145"/>
            <a:ext cx="625926" cy="20210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Verbinder: gewinkelt 169">
            <a:extLst>
              <a:ext uri="{FF2B5EF4-FFF2-40B4-BE49-F238E27FC236}">
                <a16:creationId xmlns:a16="http://schemas.microsoft.com/office/drawing/2014/main" id="{B03803D5-895A-4668-98DD-56127CC3CACA}"/>
              </a:ext>
            </a:extLst>
          </p:cNvPr>
          <p:cNvCxnSpPr>
            <a:cxnSpLocks/>
            <a:endCxn id="164" idx="1"/>
          </p:cNvCxnSpPr>
          <p:nvPr/>
        </p:nvCxnSpPr>
        <p:spPr>
          <a:xfrm rot="16200000" flipH="1">
            <a:off x="9447914" y="2550240"/>
            <a:ext cx="1247772" cy="20210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Verbinder: gewinkelt 170">
            <a:extLst>
              <a:ext uri="{FF2B5EF4-FFF2-40B4-BE49-F238E27FC236}">
                <a16:creationId xmlns:a16="http://schemas.microsoft.com/office/drawing/2014/main" id="{C4D1D0EB-5A1D-4F9F-911B-2BE0EC46F3F7}"/>
              </a:ext>
            </a:extLst>
          </p:cNvPr>
          <p:cNvCxnSpPr>
            <a:cxnSpLocks/>
            <a:endCxn id="165" idx="1"/>
          </p:cNvCxnSpPr>
          <p:nvPr/>
        </p:nvCxnSpPr>
        <p:spPr>
          <a:xfrm rot="16200000" flipH="1">
            <a:off x="9130191" y="2860789"/>
            <a:ext cx="1872750" cy="19163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Verbinder: gewinkelt 171">
            <a:extLst>
              <a:ext uri="{FF2B5EF4-FFF2-40B4-BE49-F238E27FC236}">
                <a16:creationId xmlns:a16="http://schemas.microsoft.com/office/drawing/2014/main" id="{8DEE6840-8A2C-48D8-9DA8-993277CF1014}"/>
              </a:ext>
            </a:extLst>
          </p:cNvPr>
          <p:cNvCxnSpPr>
            <a:cxnSpLocks/>
            <a:endCxn id="166" idx="1"/>
          </p:cNvCxnSpPr>
          <p:nvPr/>
        </p:nvCxnSpPr>
        <p:spPr>
          <a:xfrm rot="16200000" flipH="1">
            <a:off x="8821885" y="3181501"/>
            <a:ext cx="2494596" cy="18640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Verbinder: gewinkelt 172">
            <a:extLst>
              <a:ext uri="{FF2B5EF4-FFF2-40B4-BE49-F238E27FC236}">
                <a16:creationId xmlns:a16="http://schemas.microsoft.com/office/drawing/2014/main" id="{E35DEA46-B4DF-4670-B55D-590659B12D7C}"/>
              </a:ext>
            </a:extLst>
          </p:cNvPr>
          <p:cNvCxnSpPr>
            <a:cxnSpLocks/>
            <a:endCxn id="167" idx="1"/>
          </p:cNvCxnSpPr>
          <p:nvPr/>
        </p:nvCxnSpPr>
        <p:spPr>
          <a:xfrm rot="16200000" flipH="1">
            <a:off x="8319238" y="3327334"/>
            <a:ext cx="3492000" cy="19429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Verbinder: gewinkelt 173">
            <a:extLst>
              <a:ext uri="{FF2B5EF4-FFF2-40B4-BE49-F238E27FC236}">
                <a16:creationId xmlns:a16="http://schemas.microsoft.com/office/drawing/2014/main" id="{9518C5F5-1A46-485A-B096-79F86204DF3E}"/>
              </a:ext>
            </a:extLst>
          </p:cNvPr>
          <p:cNvCxnSpPr>
            <a:cxnSpLocks/>
            <a:endCxn id="159" idx="1"/>
          </p:cNvCxnSpPr>
          <p:nvPr/>
        </p:nvCxnSpPr>
        <p:spPr>
          <a:xfrm rot="16200000" flipH="1">
            <a:off x="7438659" y="2233423"/>
            <a:ext cx="627936" cy="20155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Verbinder: gewinkelt 174">
            <a:extLst>
              <a:ext uri="{FF2B5EF4-FFF2-40B4-BE49-F238E27FC236}">
                <a16:creationId xmlns:a16="http://schemas.microsoft.com/office/drawing/2014/main" id="{F8D65480-81AA-4C91-BA25-FC9887C6852E}"/>
              </a:ext>
            </a:extLst>
          </p:cNvPr>
          <p:cNvCxnSpPr>
            <a:cxnSpLocks/>
            <a:endCxn id="160" idx="1"/>
          </p:cNvCxnSpPr>
          <p:nvPr/>
        </p:nvCxnSpPr>
        <p:spPr>
          <a:xfrm rot="16200000" flipH="1">
            <a:off x="7122879" y="2546661"/>
            <a:ext cx="1256956" cy="20409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Verbinder: gewinkelt 175">
            <a:extLst>
              <a:ext uri="{FF2B5EF4-FFF2-40B4-BE49-F238E27FC236}">
                <a16:creationId xmlns:a16="http://schemas.microsoft.com/office/drawing/2014/main" id="{CF40C877-618C-4A2D-8105-3D25C2583DDF}"/>
              </a:ext>
            </a:extLst>
          </p:cNvPr>
          <p:cNvCxnSpPr>
            <a:cxnSpLocks/>
            <a:endCxn id="161" idx="1"/>
          </p:cNvCxnSpPr>
          <p:nvPr/>
        </p:nvCxnSpPr>
        <p:spPr>
          <a:xfrm rot="16200000" flipH="1">
            <a:off x="6793532" y="2845586"/>
            <a:ext cx="1905184" cy="19362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Verbinder: gewinkelt 176">
            <a:extLst>
              <a:ext uri="{FF2B5EF4-FFF2-40B4-BE49-F238E27FC236}">
                <a16:creationId xmlns:a16="http://schemas.microsoft.com/office/drawing/2014/main" id="{B5B1312D-C272-4A84-9A85-DAAD0BE82EFF}"/>
              </a:ext>
            </a:extLst>
          </p:cNvPr>
          <p:cNvCxnSpPr>
            <a:cxnSpLocks/>
            <a:endCxn id="162" idx="1"/>
          </p:cNvCxnSpPr>
          <p:nvPr/>
        </p:nvCxnSpPr>
        <p:spPr>
          <a:xfrm rot="16200000" flipH="1">
            <a:off x="6475415" y="3156487"/>
            <a:ext cx="2535206" cy="19983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Verbinder: gewinkelt 177">
            <a:extLst>
              <a:ext uri="{FF2B5EF4-FFF2-40B4-BE49-F238E27FC236}">
                <a16:creationId xmlns:a16="http://schemas.microsoft.com/office/drawing/2014/main" id="{17DF0A4A-970F-488A-BD9F-25D3A86D6E77}"/>
              </a:ext>
            </a:extLst>
          </p:cNvPr>
          <p:cNvCxnSpPr>
            <a:cxnSpLocks/>
            <a:endCxn id="155" idx="1"/>
          </p:cNvCxnSpPr>
          <p:nvPr/>
        </p:nvCxnSpPr>
        <p:spPr>
          <a:xfrm rot="16200000" flipH="1">
            <a:off x="5063285" y="2229998"/>
            <a:ext cx="624742" cy="20520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Verbinder: gewinkelt 178">
            <a:extLst>
              <a:ext uri="{FF2B5EF4-FFF2-40B4-BE49-F238E27FC236}">
                <a16:creationId xmlns:a16="http://schemas.microsoft.com/office/drawing/2014/main" id="{8F5CD195-1E63-4C6F-8310-06A09E22F1A0}"/>
              </a:ext>
            </a:extLst>
          </p:cNvPr>
          <p:cNvCxnSpPr>
            <a:cxnSpLocks/>
            <a:endCxn id="156" idx="1"/>
          </p:cNvCxnSpPr>
          <p:nvPr/>
        </p:nvCxnSpPr>
        <p:spPr>
          <a:xfrm rot="16200000" flipH="1">
            <a:off x="4754074" y="2549805"/>
            <a:ext cx="1240626" cy="20774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Verbinder: gewinkelt 179">
            <a:extLst>
              <a:ext uri="{FF2B5EF4-FFF2-40B4-BE49-F238E27FC236}">
                <a16:creationId xmlns:a16="http://schemas.microsoft.com/office/drawing/2014/main" id="{90078247-DB5A-4994-8793-A17A859EE15A}"/>
              </a:ext>
            </a:extLst>
          </p:cNvPr>
          <p:cNvCxnSpPr>
            <a:cxnSpLocks/>
            <a:endCxn id="157" idx="1"/>
          </p:cNvCxnSpPr>
          <p:nvPr/>
        </p:nvCxnSpPr>
        <p:spPr>
          <a:xfrm rot="16200000" flipH="1">
            <a:off x="4437483" y="2861486"/>
            <a:ext cx="1865878" cy="19473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D3B42EE9-9241-4FB0-846A-40F6FCB2F4B8}"/>
              </a:ext>
            </a:extLst>
          </p:cNvPr>
          <p:cNvCxnSpPr>
            <a:cxnSpLocks/>
            <a:endCxn id="158" idx="1"/>
          </p:cNvCxnSpPr>
          <p:nvPr/>
        </p:nvCxnSpPr>
        <p:spPr>
          <a:xfrm rot="16200000" flipH="1">
            <a:off x="4125904" y="3178925"/>
            <a:ext cx="2494270" cy="18950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Verbinder: gewinkelt 181">
            <a:extLst>
              <a:ext uri="{FF2B5EF4-FFF2-40B4-BE49-F238E27FC236}">
                <a16:creationId xmlns:a16="http://schemas.microsoft.com/office/drawing/2014/main" id="{F4D259A4-5A1F-4452-899E-E54C2859F012}"/>
              </a:ext>
            </a:extLst>
          </p:cNvPr>
          <p:cNvCxnSpPr>
            <a:cxnSpLocks/>
            <a:endCxn id="151" idx="1"/>
          </p:cNvCxnSpPr>
          <p:nvPr/>
        </p:nvCxnSpPr>
        <p:spPr>
          <a:xfrm rot="16200000" flipH="1">
            <a:off x="3825471" y="3485456"/>
            <a:ext cx="3110838" cy="19473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Verbinder: gewinkelt 182">
            <a:extLst>
              <a:ext uri="{FF2B5EF4-FFF2-40B4-BE49-F238E27FC236}">
                <a16:creationId xmlns:a16="http://schemas.microsoft.com/office/drawing/2014/main" id="{438F6C4D-D84E-428E-A7F7-B5CB35C8967A}"/>
              </a:ext>
            </a:extLst>
          </p:cNvPr>
          <p:cNvCxnSpPr>
            <a:cxnSpLocks/>
            <a:endCxn id="152" idx="1"/>
          </p:cNvCxnSpPr>
          <p:nvPr/>
        </p:nvCxnSpPr>
        <p:spPr>
          <a:xfrm rot="16200000" flipH="1">
            <a:off x="2619889" y="2226483"/>
            <a:ext cx="616720" cy="20420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Verbinder: gewinkelt 183">
            <a:extLst>
              <a:ext uri="{FF2B5EF4-FFF2-40B4-BE49-F238E27FC236}">
                <a16:creationId xmlns:a16="http://schemas.microsoft.com/office/drawing/2014/main" id="{C9CD7047-DBE5-40F6-BAF4-975721DFF0EF}"/>
              </a:ext>
            </a:extLst>
          </p:cNvPr>
          <p:cNvCxnSpPr>
            <a:cxnSpLocks/>
            <a:endCxn id="153" idx="1"/>
          </p:cNvCxnSpPr>
          <p:nvPr/>
        </p:nvCxnSpPr>
        <p:spPr>
          <a:xfrm rot="16200000" flipH="1">
            <a:off x="2304624" y="2540236"/>
            <a:ext cx="1244712" cy="20674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Verbinder: gewinkelt 184">
            <a:extLst>
              <a:ext uri="{FF2B5EF4-FFF2-40B4-BE49-F238E27FC236}">
                <a16:creationId xmlns:a16="http://schemas.microsoft.com/office/drawing/2014/main" id="{940AC1E7-CBCC-4E3A-828A-0F0892B7DD7E}"/>
              </a:ext>
            </a:extLst>
          </p:cNvPr>
          <p:cNvCxnSpPr>
            <a:cxnSpLocks/>
            <a:endCxn id="154" idx="1"/>
          </p:cNvCxnSpPr>
          <p:nvPr/>
        </p:nvCxnSpPr>
        <p:spPr>
          <a:xfrm rot="16200000" flipH="1">
            <a:off x="1992818" y="2856702"/>
            <a:ext cx="1857856" cy="19627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Verbinder: gewinkelt 185">
            <a:extLst>
              <a:ext uri="{FF2B5EF4-FFF2-40B4-BE49-F238E27FC236}">
                <a16:creationId xmlns:a16="http://schemas.microsoft.com/office/drawing/2014/main" id="{618DDA4B-90BD-48C2-BA48-D1621AFA9011}"/>
              </a:ext>
            </a:extLst>
          </p:cNvPr>
          <p:cNvCxnSpPr>
            <a:cxnSpLocks/>
            <a:endCxn id="147" idx="1"/>
          </p:cNvCxnSpPr>
          <p:nvPr/>
        </p:nvCxnSpPr>
        <p:spPr>
          <a:xfrm rot="16200000" flipH="1">
            <a:off x="269389" y="2226736"/>
            <a:ext cx="630894" cy="20557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Verbinder: gewinkelt 186">
            <a:extLst>
              <a:ext uri="{FF2B5EF4-FFF2-40B4-BE49-F238E27FC236}">
                <a16:creationId xmlns:a16="http://schemas.microsoft.com/office/drawing/2014/main" id="{34B1076C-1094-4056-9557-CDE515D9AF18}"/>
              </a:ext>
            </a:extLst>
          </p:cNvPr>
          <p:cNvCxnSpPr>
            <a:cxnSpLocks/>
            <a:endCxn id="148" idx="1"/>
          </p:cNvCxnSpPr>
          <p:nvPr/>
        </p:nvCxnSpPr>
        <p:spPr>
          <a:xfrm rot="16200000" flipH="1">
            <a:off x="-45076" y="2541289"/>
            <a:ext cx="1259824" cy="20557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Verbinder: gewinkelt 187">
            <a:extLst>
              <a:ext uri="{FF2B5EF4-FFF2-40B4-BE49-F238E27FC236}">
                <a16:creationId xmlns:a16="http://schemas.microsoft.com/office/drawing/2014/main" id="{6D7F8A12-DC96-49F3-8321-E787A2887707}"/>
              </a:ext>
            </a:extLst>
          </p:cNvPr>
          <p:cNvCxnSpPr>
            <a:cxnSpLocks/>
            <a:endCxn id="149" idx="1"/>
          </p:cNvCxnSpPr>
          <p:nvPr/>
        </p:nvCxnSpPr>
        <p:spPr>
          <a:xfrm rot="16200000" flipH="1">
            <a:off x="-362682" y="2851955"/>
            <a:ext cx="1884568" cy="19510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Verbinder: gewinkelt 188">
            <a:extLst>
              <a:ext uri="{FF2B5EF4-FFF2-40B4-BE49-F238E27FC236}">
                <a16:creationId xmlns:a16="http://schemas.microsoft.com/office/drawing/2014/main" id="{95362782-259B-4F48-87E7-B8B8735CCB60}"/>
              </a:ext>
            </a:extLst>
          </p:cNvPr>
          <p:cNvCxnSpPr>
            <a:cxnSpLocks/>
            <a:endCxn id="150" idx="1"/>
          </p:cNvCxnSpPr>
          <p:nvPr/>
        </p:nvCxnSpPr>
        <p:spPr>
          <a:xfrm rot="16200000" flipH="1">
            <a:off x="-676872" y="3166783"/>
            <a:ext cx="2506736" cy="20131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Textfeld 189">
            <a:extLst>
              <a:ext uri="{FF2B5EF4-FFF2-40B4-BE49-F238E27FC236}">
                <a16:creationId xmlns:a16="http://schemas.microsoft.com/office/drawing/2014/main" id="{015E3898-2969-4C6D-8A73-DC27001446E5}"/>
              </a:ext>
            </a:extLst>
          </p:cNvPr>
          <p:cNvSpPr txBox="1"/>
          <p:nvPr/>
        </p:nvSpPr>
        <p:spPr>
          <a:xfrm>
            <a:off x="449225" y="1416872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Teilprojekt A</a:t>
            </a:r>
            <a:endParaRPr lang="de-AT" sz="1100" dirty="0"/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169506A9-7708-42C9-9DEC-7742BA2A0237}"/>
              </a:ext>
            </a:extLst>
          </p:cNvPr>
          <p:cNvSpPr txBox="1"/>
          <p:nvPr/>
        </p:nvSpPr>
        <p:spPr>
          <a:xfrm>
            <a:off x="2817396" y="1408005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Teilprojekt B</a:t>
            </a:r>
            <a:endParaRPr lang="de-AT" sz="1100" dirty="0"/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65B9A89F-09FC-46C0-B2A9-08D6BDF8B9EE}"/>
              </a:ext>
            </a:extLst>
          </p:cNvPr>
          <p:cNvSpPr txBox="1"/>
          <p:nvPr/>
        </p:nvSpPr>
        <p:spPr>
          <a:xfrm>
            <a:off x="5310739" y="1403282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Teilprojekt C</a:t>
            </a:r>
            <a:endParaRPr lang="de-AT" sz="1100" dirty="0"/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175532B6-0455-4D76-94BB-E5F2EB275307}"/>
              </a:ext>
            </a:extLst>
          </p:cNvPr>
          <p:cNvSpPr txBox="1"/>
          <p:nvPr/>
        </p:nvSpPr>
        <p:spPr>
          <a:xfrm>
            <a:off x="7647404" y="1401645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Teilprojekt D</a:t>
            </a:r>
            <a:endParaRPr lang="de-AT" sz="1100" dirty="0"/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254F6C5D-CB90-4B87-B614-601932ACEF6D}"/>
              </a:ext>
            </a:extLst>
          </p:cNvPr>
          <p:cNvSpPr txBox="1"/>
          <p:nvPr/>
        </p:nvSpPr>
        <p:spPr>
          <a:xfrm>
            <a:off x="9977050" y="1391830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Teilprojekt E</a:t>
            </a:r>
            <a:endParaRPr lang="de-AT" sz="1100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C3BBCB70-610D-45B1-80AC-53FC0D65DE60}"/>
              </a:ext>
            </a:extLst>
          </p:cNvPr>
          <p:cNvSpPr txBox="1"/>
          <p:nvPr/>
        </p:nvSpPr>
        <p:spPr>
          <a:xfrm>
            <a:off x="631782" y="237880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</a:t>
            </a:r>
            <a:endParaRPr lang="de-AT" sz="1000" dirty="0"/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E1585FAA-3E01-4F24-B136-63CCC1923FBF}"/>
              </a:ext>
            </a:extLst>
          </p:cNvPr>
          <p:cNvSpPr txBox="1"/>
          <p:nvPr/>
        </p:nvSpPr>
        <p:spPr>
          <a:xfrm>
            <a:off x="624159" y="3018053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2</a:t>
            </a:r>
            <a:endParaRPr lang="de-AT" sz="1000" dirty="0"/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C65F4AB8-87EB-4228-8DF2-060BEC1E705D}"/>
              </a:ext>
            </a:extLst>
          </p:cNvPr>
          <p:cNvSpPr txBox="1"/>
          <p:nvPr/>
        </p:nvSpPr>
        <p:spPr>
          <a:xfrm>
            <a:off x="608560" y="3612394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3</a:t>
            </a:r>
            <a:endParaRPr lang="de-AT" sz="1000" dirty="0"/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10464E98-B8BA-47CC-8B24-F4418A7B8E72}"/>
              </a:ext>
            </a:extLst>
          </p:cNvPr>
          <p:cNvSpPr txBox="1"/>
          <p:nvPr/>
        </p:nvSpPr>
        <p:spPr>
          <a:xfrm>
            <a:off x="631782" y="4267452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4</a:t>
            </a:r>
            <a:endParaRPr lang="de-AT" sz="1000" dirty="0"/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672692F9-FF0D-4EFE-8286-9A579121996F}"/>
              </a:ext>
            </a:extLst>
          </p:cNvPr>
          <p:cNvSpPr txBox="1"/>
          <p:nvPr/>
        </p:nvSpPr>
        <p:spPr>
          <a:xfrm>
            <a:off x="2990977" y="237880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5</a:t>
            </a:r>
            <a:endParaRPr lang="de-AT" sz="1000" dirty="0"/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B0D4C2B8-F9EB-47BE-B588-EE9A6E5396CF}"/>
              </a:ext>
            </a:extLst>
          </p:cNvPr>
          <p:cNvSpPr txBox="1"/>
          <p:nvPr/>
        </p:nvSpPr>
        <p:spPr>
          <a:xfrm>
            <a:off x="2982218" y="3018364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6</a:t>
            </a:r>
            <a:endParaRPr lang="de-AT" sz="1000" dirty="0"/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6DD4D863-8122-4D72-924D-BBD27D89C077}"/>
              </a:ext>
            </a:extLst>
          </p:cNvPr>
          <p:cNvSpPr txBox="1"/>
          <p:nvPr/>
        </p:nvSpPr>
        <p:spPr>
          <a:xfrm>
            <a:off x="2964372" y="3621720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7</a:t>
            </a:r>
            <a:endParaRPr lang="de-AT" sz="1000" dirty="0"/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B0F52342-EC87-4601-AD38-BA2C75D89930}"/>
              </a:ext>
            </a:extLst>
          </p:cNvPr>
          <p:cNvSpPr txBox="1"/>
          <p:nvPr/>
        </p:nvSpPr>
        <p:spPr>
          <a:xfrm>
            <a:off x="5441135" y="2396103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8</a:t>
            </a:r>
            <a:endParaRPr lang="de-AT" sz="1000" dirty="0"/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269E64FD-D274-419B-B5AF-C106AC2193D7}"/>
              </a:ext>
            </a:extLst>
          </p:cNvPr>
          <p:cNvSpPr txBox="1"/>
          <p:nvPr/>
        </p:nvSpPr>
        <p:spPr>
          <a:xfrm>
            <a:off x="5449228" y="3033444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9</a:t>
            </a:r>
            <a:endParaRPr lang="de-AT" sz="1000" dirty="0"/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53F85CD6-1300-4693-A413-ACC087CF964D}"/>
              </a:ext>
            </a:extLst>
          </p:cNvPr>
          <p:cNvSpPr txBox="1"/>
          <p:nvPr/>
        </p:nvSpPr>
        <p:spPr>
          <a:xfrm>
            <a:off x="5433257" y="3647060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10</a:t>
            </a:r>
            <a:endParaRPr lang="de-AT" sz="1000" dirty="0"/>
          </a:p>
        </p:txBody>
      </p:sp>
      <p:sp>
        <p:nvSpPr>
          <p:cNvPr id="205" name="Textfeld 204">
            <a:extLst>
              <a:ext uri="{FF2B5EF4-FFF2-40B4-BE49-F238E27FC236}">
                <a16:creationId xmlns:a16="http://schemas.microsoft.com/office/drawing/2014/main" id="{A0C03DD7-0A81-4383-80BC-91F53380318F}"/>
              </a:ext>
            </a:extLst>
          </p:cNvPr>
          <p:cNvSpPr txBox="1"/>
          <p:nvPr/>
        </p:nvSpPr>
        <p:spPr>
          <a:xfrm>
            <a:off x="5441134" y="4294489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11</a:t>
            </a:r>
            <a:endParaRPr lang="de-AT" sz="1000" dirty="0"/>
          </a:p>
        </p:txBody>
      </p:sp>
      <p:sp>
        <p:nvSpPr>
          <p:cNvPr id="206" name="Textfeld 205">
            <a:extLst>
              <a:ext uri="{FF2B5EF4-FFF2-40B4-BE49-F238E27FC236}">
                <a16:creationId xmlns:a16="http://schemas.microsoft.com/office/drawing/2014/main" id="{23074BD7-6EC9-41F5-8928-4828FE09E437}"/>
              </a:ext>
            </a:extLst>
          </p:cNvPr>
          <p:cNvSpPr txBox="1"/>
          <p:nvPr/>
        </p:nvSpPr>
        <p:spPr>
          <a:xfrm>
            <a:off x="5441133" y="4897698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12</a:t>
            </a:r>
            <a:endParaRPr lang="de-AT" sz="1000" dirty="0"/>
          </a:p>
        </p:txBody>
      </p:sp>
      <p:sp>
        <p:nvSpPr>
          <p:cNvPr id="207" name="Textfeld 206">
            <a:extLst>
              <a:ext uri="{FF2B5EF4-FFF2-40B4-BE49-F238E27FC236}">
                <a16:creationId xmlns:a16="http://schemas.microsoft.com/office/drawing/2014/main" id="{27EF513B-3413-4B14-AC50-84C7E5C1358A}"/>
              </a:ext>
            </a:extLst>
          </p:cNvPr>
          <p:cNvSpPr txBox="1"/>
          <p:nvPr/>
        </p:nvSpPr>
        <p:spPr>
          <a:xfrm>
            <a:off x="7804353" y="2386023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13</a:t>
            </a:r>
            <a:endParaRPr lang="de-AT" sz="1000" dirty="0"/>
          </a:p>
        </p:txBody>
      </p:sp>
      <p:sp>
        <p:nvSpPr>
          <p:cNvPr id="208" name="Textfeld 207">
            <a:extLst>
              <a:ext uri="{FF2B5EF4-FFF2-40B4-BE49-F238E27FC236}">
                <a16:creationId xmlns:a16="http://schemas.microsoft.com/office/drawing/2014/main" id="{020C1F53-31D8-4268-AFD5-CF0CBF14FBD4}"/>
              </a:ext>
            </a:extLst>
          </p:cNvPr>
          <p:cNvSpPr txBox="1"/>
          <p:nvPr/>
        </p:nvSpPr>
        <p:spPr>
          <a:xfrm>
            <a:off x="7803255" y="3018053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14</a:t>
            </a:r>
            <a:endParaRPr lang="de-AT" sz="1000" dirty="0"/>
          </a:p>
        </p:txBody>
      </p:sp>
      <p:sp>
        <p:nvSpPr>
          <p:cNvPr id="209" name="Textfeld 208">
            <a:extLst>
              <a:ext uri="{FF2B5EF4-FFF2-40B4-BE49-F238E27FC236}">
                <a16:creationId xmlns:a16="http://schemas.microsoft.com/office/drawing/2014/main" id="{33E02A9A-E81A-4235-A40B-84D6E910A76F}"/>
              </a:ext>
            </a:extLst>
          </p:cNvPr>
          <p:cNvSpPr txBox="1"/>
          <p:nvPr/>
        </p:nvSpPr>
        <p:spPr>
          <a:xfrm>
            <a:off x="7814140" y="3621720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15</a:t>
            </a:r>
            <a:endParaRPr lang="de-AT" sz="1000" dirty="0"/>
          </a:p>
        </p:txBody>
      </p:sp>
      <p:sp>
        <p:nvSpPr>
          <p:cNvPr id="210" name="Textfeld 209">
            <a:extLst>
              <a:ext uri="{FF2B5EF4-FFF2-40B4-BE49-F238E27FC236}">
                <a16:creationId xmlns:a16="http://schemas.microsoft.com/office/drawing/2014/main" id="{69E1FF61-11CC-4AD3-83C8-30291D69DD89}"/>
              </a:ext>
            </a:extLst>
          </p:cNvPr>
          <p:cNvSpPr txBox="1"/>
          <p:nvPr/>
        </p:nvSpPr>
        <p:spPr>
          <a:xfrm>
            <a:off x="7814140" y="4258329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16</a:t>
            </a:r>
            <a:endParaRPr lang="de-AT" sz="1000" dirty="0"/>
          </a:p>
        </p:txBody>
      </p:sp>
      <p:sp>
        <p:nvSpPr>
          <p:cNvPr id="211" name="Textfeld 210">
            <a:extLst>
              <a:ext uri="{FF2B5EF4-FFF2-40B4-BE49-F238E27FC236}">
                <a16:creationId xmlns:a16="http://schemas.microsoft.com/office/drawing/2014/main" id="{3C69A526-C537-4C08-8DD8-114BB4F1CE26}"/>
              </a:ext>
            </a:extLst>
          </p:cNvPr>
          <p:cNvSpPr txBox="1"/>
          <p:nvPr/>
        </p:nvSpPr>
        <p:spPr>
          <a:xfrm>
            <a:off x="10126629" y="241055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17</a:t>
            </a:r>
            <a:endParaRPr lang="de-AT" sz="1000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28E59198-392A-407D-89C1-29BECAE1DE99}"/>
              </a:ext>
            </a:extLst>
          </p:cNvPr>
          <p:cNvSpPr txBox="1"/>
          <p:nvPr/>
        </p:nvSpPr>
        <p:spPr>
          <a:xfrm>
            <a:off x="10153115" y="3042216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18</a:t>
            </a:r>
            <a:endParaRPr lang="de-AT" sz="1000" dirty="0"/>
          </a:p>
        </p:txBody>
      </p:sp>
      <p:sp>
        <p:nvSpPr>
          <p:cNvPr id="213" name="Textfeld 212">
            <a:extLst>
              <a:ext uri="{FF2B5EF4-FFF2-40B4-BE49-F238E27FC236}">
                <a16:creationId xmlns:a16="http://schemas.microsoft.com/office/drawing/2014/main" id="{2FDD642E-7058-48B8-AF04-372D87A100C1}"/>
              </a:ext>
            </a:extLst>
          </p:cNvPr>
          <p:cNvSpPr txBox="1"/>
          <p:nvPr/>
        </p:nvSpPr>
        <p:spPr>
          <a:xfrm>
            <a:off x="10122341" y="3629334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19</a:t>
            </a:r>
            <a:endParaRPr lang="de-AT" sz="1000" dirty="0"/>
          </a:p>
        </p:txBody>
      </p:sp>
      <p:sp>
        <p:nvSpPr>
          <p:cNvPr id="214" name="Textfeld 213">
            <a:extLst>
              <a:ext uri="{FF2B5EF4-FFF2-40B4-BE49-F238E27FC236}">
                <a16:creationId xmlns:a16="http://schemas.microsoft.com/office/drawing/2014/main" id="{3A271B03-5FE3-49F2-BEA1-9EB134D21530}"/>
              </a:ext>
            </a:extLst>
          </p:cNvPr>
          <p:cNvSpPr txBox="1"/>
          <p:nvPr/>
        </p:nvSpPr>
        <p:spPr>
          <a:xfrm>
            <a:off x="10114323" y="4267452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20</a:t>
            </a:r>
            <a:endParaRPr lang="de-AT" sz="1000" dirty="0"/>
          </a:p>
        </p:txBody>
      </p:sp>
      <p:sp>
        <p:nvSpPr>
          <p:cNvPr id="215" name="Textfeld 214">
            <a:extLst>
              <a:ext uri="{FF2B5EF4-FFF2-40B4-BE49-F238E27FC236}">
                <a16:creationId xmlns:a16="http://schemas.microsoft.com/office/drawing/2014/main" id="{193EF5C2-F946-43F5-A5E2-E46C305B5E52}"/>
              </a:ext>
            </a:extLst>
          </p:cNvPr>
          <p:cNvSpPr txBox="1"/>
          <p:nvPr/>
        </p:nvSpPr>
        <p:spPr>
          <a:xfrm>
            <a:off x="10093748" y="4921700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Arbeitspaket 21</a:t>
            </a:r>
            <a:endParaRPr lang="de-AT" sz="1000" dirty="0"/>
          </a:p>
        </p:txBody>
      </p:sp>
      <p:sp>
        <p:nvSpPr>
          <p:cNvPr id="216" name="Textfeld 215">
            <a:extLst>
              <a:ext uri="{FF2B5EF4-FFF2-40B4-BE49-F238E27FC236}">
                <a16:creationId xmlns:a16="http://schemas.microsoft.com/office/drawing/2014/main" id="{D255560B-C62E-4A44-A183-4415AD669FFF}"/>
              </a:ext>
            </a:extLst>
          </p:cNvPr>
          <p:cNvSpPr txBox="1"/>
          <p:nvPr/>
        </p:nvSpPr>
        <p:spPr>
          <a:xfrm>
            <a:off x="458929" y="179501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</a:t>
            </a:r>
            <a:endParaRPr lang="de-AT" sz="1000" dirty="0"/>
          </a:p>
        </p:txBody>
      </p:sp>
      <p:sp>
        <p:nvSpPr>
          <p:cNvPr id="217" name="Textfeld 216">
            <a:extLst>
              <a:ext uri="{FF2B5EF4-FFF2-40B4-BE49-F238E27FC236}">
                <a16:creationId xmlns:a16="http://schemas.microsoft.com/office/drawing/2014/main" id="{7D7222B9-D093-4F9B-B6AE-8112A0104C2D}"/>
              </a:ext>
            </a:extLst>
          </p:cNvPr>
          <p:cNvSpPr txBox="1"/>
          <p:nvPr/>
        </p:nvSpPr>
        <p:spPr>
          <a:xfrm>
            <a:off x="630595" y="268672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1.1.1</a:t>
            </a:r>
            <a:endParaRPr lang="de-AT" sz="1000" dirty="0"/>
          </a:p>
        </p:txBody>
      </p:sp>
      <p:sp>
        <p:nvSpPr>
          <p:cNvPr id="218" name="Textfeld 217">
            <a:extLst>
              <a:ext uri="{FF2B5EF4-FFF2-40B4-BE49-F238E27FC236}">
                <a16:creationId xmlns:a16="http://schemas.microsoft.com/office/drawing/2014/main" id="{72DA0D58-45BA-4364-ADC4-605F1ABB03E2}"/>
              </a:ext>
            </a:extLst>
          </p:cNvPr>
          <p:cNvSpPr txBox="1"/>
          <p:nvPr/>
        </p:nvSpPr>
        <p:spPr>
          <a:xfrm>
            <a:off x="630595" y="3297508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1.1.2</a:t>
            </a:r>
            <a:endParaRPr lang="de-AT" sz="1000" dirty="0"/>
          </a:p>
        </p:txBody>
      </p:sp>
      <p:sp>
        <p:nvSpPr>
          <p:cNvPr id="219" name="Textfeld 218">
            <a:extLst>
              <a:ext uri="{FF2B5EF4-FFF2-40B4-BE49-F238E27FC236}">
                <a16:creationId xmlns:a16="http://schemas.microsoft.com/office/drawing/2014/main" id="{615AD0DF-2D82-4297-8F5D-E90E253A4B05}"/>
              </a:ext>
            </a:extLst>
          </p:cNvPr>
          <p:cNvSpPr txBox="1"/>
          <p:nvPr/>
        </p:nvSpPr>
        <p:spPr>
          <a:xfrm>
            <a:off x="626720" y="393538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1.1.3</a:t>
            </a:r>
            <a:endParaRPr lang="de-AT" sz="1000" dirty="0"/>
          </a:p>
        </p:txBody>
      </p:sp>
      <p:sp>
        <p:nvSpPr>
          <p:cNvPr id="220" name="Textfeld 219">
            <a:extLst>
              <a:ext uri="{FF2B5EF4-FFF2-40B4-BE49-F238E27FC236}">
                <a16:creationId xmlns:a16="http://schemas.microsoft.com/office/drawing/2014/main" id="{03268FE8-B293-42D6-8C74-F6CE647FEF1B}"/>
              </a:ext>
            </a:extLst>
          </p:cNvPr>
          <p:cNvSpPr txBox="1"/>
          <p:nvPr/>
        </p:nvSpPr>
        <p:spPr>
          <a:xfrm>
            <a:off x="604661" y="456256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1.1.4</a:t>
            </a:r>
            <a:endParaRPr lang="de-AT" sz="1000" dirty="0"/>
          </a:p>
        </p:txBody>
      </p:sp>
      <p:sp>
        <p:nvSpPr>
          <p:cNvPr id="221" name="Textfeld 220">
            <a:extLst>
              <a:ext uri="{FF2B5EF4-FFF2-40B4-BE49-F238E27FC236}">
                <a16:creationId xmlns:a16="http://schemas.microsoft.com/office/drawing/2014/main" id="{4936AF63-5E41-488E-89E3-0571F372ACE5}"/>
              </a:ext>
            </a:extLst>
          </p:cNvPr>
          <p:cNvSpPr txBox="1"/>
          <p:nvPr/>
        </p:nvSpPr>
        <p:spPr>
          <a:xfrm>
            <a:off x="2766409" y="180481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</a:t>
            </a:r>
            <a:endParaRPr lang="de-AT" sz="1000" dirty="0"/>
          </a:p>
        </p:txBody>
      </p:sp>
      <p:sp>
        <p:nvSpPr>
          <p:cNvPr id="222" name="Textfeld 221">
            <a:extLst>
              <a:ext uri="{FF2B5EF4-FFF2-40B4-BE49-F238E27FC236}">
                <a16:creationId xmlns:a16="http://schemas.microsoft.com/office/drawing/2014/main" id="{88386BA2-73C3-440D-948B-772BAFB3F114}"/>
              </a:ext>
            </a:extLst>
          </p:cNvPr>
          <p:cNvSpPr txBox="1"/>
          <p:nvPr/>
        </p:nvSpPr>
        <p:spPr>
          <a:xfrm>
            <a:off x="2976933" y="266846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1.2.1</a:t>
            </a:r>
            <a:endParaRPr lang="de-AT" sz="1000" dirty="0"/>
          </a:p>
        </p:txBody>
      </p:sp>
      <p:sp>
        <p:nvSpPr>
          <p:cNvPr id="223" name="Textfeld 222">
            <a:extLst>
              <a:ext uri="{FF2B5EF4-FFF2-40B4-BE49-F238E27FC236}">
                <a16:creationId xmlns:a16="http://schemas.microsoft.com/office/drawing/2014/main" id="{1447479C-9F04-44CE-BC24-71D408648D28}"/>
              </a:ext>
            </a:extLst>
          </p:cNvPr>
          <p:cNvSpPr txBox="1"/>
          <p:nvPr/>
        </p:nvSpPr>
        <p:spPr>
          <a:xfrm>
            <a:off x="2964959" y="3290095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1.2.2</a:t>
            </a:r>
            <a:endParaRPr lang="de-AT" sz="1000" dirty="0"/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21808ACB-FB47-4CA4-B1A2-8FF0E12F005A}"/>
              </a:ext>
            </a:extLst>
          </p:cNvPr>
          <p:cNvSpPr txBox="1"/>
          <p:nvPr/>
        </p:nvSpPr>
        <p:spPr>
          <a:xfrm>
            <a:off x="2986598" y="3918215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1.2.3</a:t>
            </a:r>
            <a:endParaRPr lang="de-AT" sz="1000" dirty="0"/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0F4826AA-701F-4615-915A-3C2CC27FB8FC}"/>
              </a:ext>
            </a:extLst>
          </p:cNvPr>
          <p:cNvSpPr txBox="1"/>
          <p:nvPr/>
        </p:nvSpPr>
        <p:spPr>
          <a:xfrm>
            <a:off x="5233733" y="1788183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</a:t>
            </a:r>
            <a:endParaRPr lang="de-AT" sz="1000" dirty="0"/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AF5E104A-38E8-4837-94AE-8676CA50681B}"/>
              </a:ext>
            </a:extLst>
          </p:cNvPr>
          <p:cNvSpPr txBox="1"/>
          <p:nvPr/>
        </p:nvSpPr>
        <p:spPr>
          <a:xfrm>
            <a:off x="5449228" y="269317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1.3.1</a:t>
            </a:r>
            <a:endParaRPr lang="de-AT" sz="1000" dirty="0"/>
          </a:p>
        </p:txBody>
      </p:sp>
      <p:sp>
        <p:nvSpPr>
          <p:cNvPr id="227" name="Textfeld 226">
            <a:extLst>
              <a:ext uri="{FF2B5EF4-FFF2-40B4-BE49-F238E27FC236}">
                <a16:creationId xmlns:a16="http://schemas.microsoft.com/office/drawing/2014/main" id="{8506B63F-6F96-4544-94CA-593CF8164F78}"/>
              </a:ext>
            </a:extLst>
          </p:cNvPr>
          <p:cNvSpPr txBox="1"/>
          <p:nvPr/>
        </p:nvSpPr>
        <p:spPr>
          <a:xfrm>
            <a:off x="5418305" y="333174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1.3.2</a:t>
            </a:r>
            <a:endParaRPr lang="de-AT" sz="1000" dirty="0"/>
          </a:p>
        </p:txBody>
      </p:sp>
      <p:sp>
        <p:nvSpPr>
          <p:cNvPr id="228" name="Textfeld 227">
            <a:extLst>
              <a:ext uri="{FF2B5EF4-FFF2-40B4-BE49-F238E27FC236}">
                <a16:creationId xmlns:a16="http://schemas.microsoft.com/office/drawing/2014/main" id="{E6CE08D9-391E-469D-93A4-66C8E0BBD1EB}"/>
              </a:ext>
            </a:extLst>
          </p:cNvPr>
          <p:cNvSpPr txBox="1"/>
          <p:nvPr/>
        </p:nvSpPr>
        <p:spPr>
          <a:xfrm>
            <a:off x="5433257" y="393538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1.3.3</a:t>
            </a:r>
            <a:endParaRPr lang="de-AT" sz="1000" dirty="0"/>
          </a:p>
        </p:txBody>
      </p:sp>
      <p:sp>
        <p:nvSpPr>
          <p:cNvPr id="229" name="Textfeld 228">
            <a:extLst>
              <a:ext uri="{FF2B5EF4-FFF2-40B4-BE49-F238E27FC236}">
                <a16:creationId xmlns:a16="http://schemas.microsoft.com/office/drawing/2014/main" id="{19304475-66F6-45DE-9B4F-38E99A8C8B8E}"/>
              </a:ext>
            </a:extLst>
          </p:cNvPr>
          <p:cNvSpPr txBox="1"/>
          <p:nvPr/>
        </p:nvSpPr>
        <p:spPr>
          <a:xfrm>
            <a:off x="5421177" y="458264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1.3.4</a:t>
            </a:r>
            <a:endParaRPr lang="de-AT" sz="1000" dirty="0"/>
          </a:p>
        </p:txBody>
      </p:sp>
      <p:sp>
        <p:nvSpPr>
          <p:cNvPr id="230" name="Textfeld 229">
            <a:extLst>
              <a:ext uri="{FF2B5EF4-FFF2-40B4-BE49-F238E27FC236}">
                <a16:creationId xmlns:a16="http://schemas.microsoft.com/office/drawing/2014/main" id="{43037173-810B-4EA6-AFBA-ABFA81DDD69D}"/>
              </a:ext>
            </a:extLst>
          </p:cNvPr>
          <p:cNvSpPr txBox="1"/>
          <p:nvPr/>
        </p:nvSpPr>
        <p:spPr>
          <a:xfrm>
            <a:off x="5441133" y="5186443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1.3.5</a:t>
            </a:r>
            <a:endParaRPr lang="de-AT" sz="1000" dirty="0"/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1AAC7EB5-E9E4-4F15-9FE2-5C3E6F28E287}"/>
              </a:ext>
            </a:extLst>
          </p:cNvPr>
          <p:cNvSpPr txBox="1"/>
          <p:nvPr/>
        </p:nvSpPr>
        <p:spPr>
          <a:xfrm>
            <a:off x="7621019" y="1795710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1.4</a:t>
            </a:r>
            <a:endParaRPr lang="de-AT" sz="1000" dirty="0"/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3892C1D0-DB29-4C6A-84EF-CA1A9369BA8D}"/>
              </a:ext>
            </a:extLst>
          </p:cNvPr>
          <p:cNvSpPr txBox="1"/>
          <p:nvPr/>
        </p:nvSpPr>
        <p:spPr>
          <a:xfrm>
            <a:off x="9939568" y="179501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1.5</a:t>
            </a:r>
            <a:endParaRPr lang="de-AT" sz="1000" dirty="0"/>
          </a:p>
        </p:txBody>
      </p:sp>
      <p:sp>
        <p:nvSpPr>
          <p:cNvPr id="233" name="Textfeld 232">
            <a:extLst>
              <a:ext uri="{FF2B5EF4-FFF2-40B4-BE49-F238E27FC236}">
                <a16:creationId xmlns:a16="http://schemas.microsoft.com/office/drawing/2014/main" id="{BCB6210B-46B9-4123-B8F4-BF980729D200}"/>
              </a:ext>
            </a:extLst>
          </p:cNvPr>
          <p:cNvSpPr txBox="1"/>
          <p:nvPr/>
        </p:nvSpPr>
        <p:spPr>
          <a:xfrm>
            <a:off x="7792400" y="2686428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1.4.1</a:t>
            </a:r>
            <a:endParaRPr lang="de-AT" sz="1000" dirty="0"/>
          </a:p>
        </p:txBody>
      </p:sp>
      <p:sp>
        <p:nvSpPr>
          <p:cNvPr id="234" name="Textfeld 233">
            <a:extLst>
              <a:ext uri="{FF2B5EF4-FFF2-40B4-BE49-F238E27FC236}">
                <a16:creationId xmlns:a16="http://schemas.microsoft.com/office/drawing/2014/main" id="{026CB8A1-51EE-4CDF-9F7F-4C2BBAC5E7C5}"/>
              </a:ext>
            </a:extLst>
          </p:cNvPr>
          <p:cNvSpPr txBox="1"/>
          <p:nvPr/>
        </p:nvSpPr>
        <p:spPr>
          <a:xfrm>
            <a:off x="7808587" y="3315446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1.4.2</a:t>
            </a:r>
            <a:endParaRPr lang="de-AT" sz="1000" dirty="0"/>
          </a:p>
        </p:txBody>
      </p:sp>
      <p:sp>
        <p:nvSpPr>
          <p:cNvPr id="235" name="Textfeld 234">
            <a:extLst>
              <a:ext uri="{FF2B5EF4-FFF2-40B4-BE49-F238E27FC236}">
                <a16:creationId xmlns:a16="http://schemas.microsoft.com/office/drawing/2014/main" id="{43573C91-AC1D-4CE6-B52F-C4AFF08DC1F2}"/>
              </a:ext>
            </a:extLst>
          </p:cNvPr>
          <p:cNvSpPr txBox="1"/>
          <p:nvPr/>
        </p:nvSpPr>
        <p:spPr>
          <a:xfrm>
            <a:off x="7816937" y="3946249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1.4.3</a:t>
            </a:r>
            <a:endParaRPr lang="de-AT" sz="1000" dirty="0"/>
          </a:p>
        </p:txBody>
      </p:sp>
      <p:sp>
        <p:nvSpPr>
          <p:cNvPr id="236" name="Textfeld 235">
            <a:extLst>
              <a:ext uri="{FF2B5EF4-FFF2-40B4-BE49-F238E27FC236}">
                <a16:creationId xmlns:a16="http://schemas.microsoft.com/office/drawing/2014/main" id="{350740DD-507A-481F-8B39-9694ECC2D6A8}"/>
              </a:ext>
            </a:extLst>
          </p:cNvPr>
          <p:cNvSpPr txBox="1"/>
          <p:nvPr/>
        </p:nvSpPr>
        <p:spPr>
          <a:xfrm>
            <a:off x="7810644" y="4567705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1.4.4</a:t>
            </a:r>
            <a:endParaRPr lang="de-AT" sz="1000" dirty="0"/>
          </a:p>
        </p:txBody>
      </p:sp>
      <p:sp>
        <p:nvSpPr>
          <p:cNvPr id="237" name="Textfeld 236">
            <a:extLst>
              <a:ext uri="{FF2B5EF4-FFF2-40B4-BE49-F238E27FC236}">
                <a16:creationId xmlns:a16="http://schemas.microsoft.com/office/drawing/2014/main" id="{82317694-B7DA-41D8-9272-44AAF081F39B}"/>
              </a:ext>
            </a:extLst>
          </p:cNvPr>
          <p:cNvSpPr txBox="1"/>
          <p:nvPr/>
        </p:nvSpPr>
        <p:spPr>
          <a:xfrm>
            <a:off x="10108735" y="267120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1.5.1</a:t>
            </a:r>
            <a:endParaRPr lang="de-AT" sz="1000" dirty="0"/>
          </a:p>
        </p:txBody>
      </p:sp>
      <p:sp>
        <p:nvSpPr>
          <p:cNvPr id="238" name="Textfeld 237">
            <a:extLst>
              <a:ext uri="{FF2B5EF4-FFF2-40B4-BE49-F238E27FC236}">
                <a16:creationId xmlns:a16="http://schemas.microsoft.com/office/drawing/2014/main" id="{C60B09C9-30CC-459B-8986-0C46B3073555}"/>
              </a:ext>
            </a:extLst>
          </p:cNvPr>
          <p:cNvSpPr txBox="1"/>
          <p:nvPr/>
        </p:nvSpPr>
        <p:spPr>
          <a:xfrm>
            <a:off x="10117958" y="3333320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1.5.2</a:t>
            </a:r>
            <a:endParaRPr lang="de-AT" sz="1000" dirty="0"/>
          </a:p>
        </p:txBody>
      </p:sp>
      <p:sp>
        <p:nvSpPr>
          <p:cNvPr id="239" name="Textfeld 238">
            <a:extLst>
              <a:ext uri="{FF2B5EF4-FFF2-40B4-BE49-F238E27FC236}">
                <a16:creationId xmlns:a16="http://schemas.microsoft.com/office/drawing/2014/main" id="{8B5BFAB1-3663-4FCF-A329-A223D6218064}"/>
              </a:ext>
            </a:extLst>
          </p:cNvPr>
          <p:cNvSpPr txBox="1"/>
          <p:nvPr/>
        </p:nvSpPr>
        <p:spPr>
          <a:xfrm>
            <a:off x="10126629" y="3938065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1.5.3</a:t>
            </a:r>
            <a:endParaRPr lang="de-AT" sz="1000" dirty="0"/>
          </a:p>
        </p:txBody>
      </p:sp>
      <p:sp>
        <p:nvSpPr>
          <p:cNvPr id="240" name="Textfeld 239">
            <a:extLst>
              <a:ext uri="{FF2B5EF4-FFF2-40B4-BE49-F238E27FC236}">
                <a16:creationId xmlns:a16="http://schemas.microsoft.com/office/drawing/2014/main" id="{1374D936-1F5B-45C0-A41C-870077A650AF}"/>
              </a:ext>
            </a:extLst>
          </p:cNvPr>
          <p:cNvSpPr txBox="1"/>
          <p:nvPr/>
        </p:nvSpPr>
        <p:spPr>
          <a:xfrm>
            <a:off x="10134270" y="456770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1.5.4</a:t>
            </a:r>
            <a:endParaRPr lang="de-AT" sz="1000" dirty="0"/>
          </a:p>
        </p:txBody>
      </p:sp>
      <p:sp>
        <p:nvSpPr>
          <p:cNvPr id="241" name="Textfeld 240">
            <a:extLst>
              <a:ext uri="{FF2B5EF4-FFF2-40B4-BE49-F238E27FC236}">
                <a16:creationId xmlns:a16="http://schemas.microsoft.com/office/drawing/2014/main" id="{F9F6B5AC-E847-45A4-80CD-A5EEC81D1287}"/>
              </a:ext>
            </a:extLst>
          </p:cNvPr>
          <p:cNvSpPr txBox="1"/>
          <p:nvPr/>
        </p:nvSpPr>
        <p:spPr>
          <a:xfrm>
            <a:off x="10117958" y="522718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1.5.5</a:t>
            </a:r>
            <a:endParaRPr lang="de-AT" sz="1000" dirty="0"/>
          </a:p>
        </p:txBody>
      </p:sp>
      <p:sp>
        <p:nvSpPr>
          <p:cNvPr id="242" name="Textfeld 241">
            <a:extLst>
              <a:ext uri="{FF2B5EF4-FFF2-40B4-BE49-F238E27FC236}">
                <a16:creationId xmlns:a16="http://schemas.microsoft.com/office/drawing/2014/main" id="{A3BFC412-28DD-4880-8DE8-B8EAC492DC02}"/>
              </a:ext>
            </a:extLst>
          </p:cNvPr>
          <p:cNvSpPr txBox="1"/>
          <p:nvPr/>
        </p:nvSpPr>
        <p:spPr>
          <a:xfrm>
            <a:off x="1370231" y="2702653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3" name="Textfeld 242">
            <a:extLst>
              <a:ext uri="{FF2B5EF4-FFF2-40B4-BE49-F238E27FC236}">
                <a16:creationId xmlns:a16="http://schemas.microsoft.com/office/drawing/2014/main" id="{D297F6EE-7A0B-4D79-87D9-15DA9DE3D703}"/>
              </a:ext>
            </a:extLst>
          </p:cNvPr>
          <p:cNvSpPr txBox="1"/>
          <p:nvPr/>
        </p:nvSpPr>
        <p:spPr>
          <a:xfrm>
            <a:off x="1362638" y="3324787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4" name="Textfeld 243">
            <a:extLst>
              <a:ext uri="{FF2B5EF4-FFF2-40B4-BE49-F238E27FC236}">
                <a16:creationId xmlns:a16="http://schemas.microsoft.com/office/drawing/2014/main" id="{34FEDB16-B218-4E88-86E4-1526DC71E98D}"/>
              </a:ext>
            </a:extLst>
          </p:cNvPr>
          <p:cNvSpPr txBox="1"/>
          <p:nvPr/>
        </p:nvSpPr>
        <p:spPr>
          <a:xfrm>
            <a:off x="1370231" y="3953255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5" name="Textfeld 244">
            <a:extLst>
              <a:ext uri="{FF2B5EF4-FFF2-40B4-BE49-F238E27FC236}">
                <a16:creationId xmlns:a16="http://schemas.microsoft.com/office/drawing/2014/main" id="{C9B0BCF5-4386-47B3-A9CD-BB13D8638A22}"/>
              </a:ext>
            </a:extLst>
          </p:cNvPr>
          <p:cNvSpPr txBox="1"/>
          <p:nvPr/>
        </p:nvSpPr>
        <p:spPr>
          <a:xfrm>
            <a:off x="1362638" y="4598033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6" name="Textfeld 245">
            <a:extLst>
              <a:ext uri="{FF2B5EF4-FFF2-40B4-BE49-F238E27FC236}">
                <a16:creationId xmlns:a16="http://schemas.microsoft.com/office/drawing/2014/main" id="{93E260EF-AEB6-4D54-993B-5C7ED8C813A7}"/>
              </a:ext>
            </a:extLst>
          </p:cNvPr>
          <p:cNvSpPr txBox="1"/>
          <p:nvPr/>
        </p:nvSpPr>
        <p:spPr>
          <a:xfrm>
            <a:off x="3719376" y="2711593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7" name="Textfeld 246">
            <a:extLst>
              <a:ext uri="{FF2B5EF4-FFF2-40B4-BE49-F238E27FC236}">
                <a16:creationId xmlns:a16="http://schemas.microsoft.com/office/drawing/2014/main" id="{15E1E403-62C4-4138-923E-001800E346B2}"/>
              </a:ext>
            </a:extLst>
          </p:cNvPr>
          <p:cNvSpPr txBox="1"/>
          <p:nvPr/>
        </p:nvSpPr>
        <p:spPr>
          <a:xfrm>
            <a:off x="3702995" y="3331165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FF303E40-55D6-4B0E-83D5-7F2A29B84D8B}"/>
              </a:ext>
            </a:extLst>
          </p:cNvPr>
          <p:cNvSpPr txBox="1"/>
          <p:nvPr/>
        </p:nvSpPr>
        <p:spPr>
          <a:xfrm>
            <a:off x="3696162" y="3953255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7E3385B9-5AB4-4A89-82A3-689805E0B414}"/>
              </a:ext>
            </a:extLst>
          </p:cNvPr>
          <p:cNvSpPr txBox="1"/>
          <p:nvPr/>
        </p:nvSpPr>
        <p:spPr>
          <a:xfrm>
            <a:off x="6172080" y="2703291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50" name="Textfeld 249">
            <a:extLst>
              <a:ext uri="{FF2B5EF4-FFF2-40B4-BE49-F238E27FC236}">
                <a16:creationId xmlns:a16="http://schemas.microsoft.com/office/drawing/2014/main" id="{26CCF88F-CDF8-4D93-9D55-3308DEA20C86}"/>
              </a:ext>
            </a:extLst>
          </p:cNvPr>
          <p:cNvSpPr txBox="1"/>
          <p:nvPr/>
        </p:nvSpPr>
        <p:spPr>
          <a:xfrm>
            <a:off x="6159594" y="3335537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51" name="Textfeld 250">
            <a:extLst>
              <a:ext uri="{FF2B5EF4-FFF2-40B4-BE49-F238E27FC236}">
                <a16:creationId xmlns:a16="http://schemas.microsoft.com/office/drawing/2014/main" id="{E065F0B6-91B3-4155-9D0A-97FB89262B80}"/>
              </a:ext>
            </a:extLst>
          </p:cNvPr>
          <p:cNvSpPr txBox="1"/>
          <p:nvPr/>
        </p:nvSpPr>
        <p:spPr>
          <a:xfrm>
            <a:off x="6149801" y="3943526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52" name="Textfeld 251">
            <a:extLst>
              <a:ext uri="{FF2B5EF4-FFF2-40B4-BE49-F238E27FC236}">
                <a16:creationId xmlns:a16="http://schemas.microsoft.com/office/drawing/2014/main" id="{2FA7CA2D-A79D-4733-B45D-3B2505398E26}"/>
              </a:ext>
            </a:extLst>
          </p:cNvPr>
          <p:cNvSpPr txBox="1"/>
          <p:nvPr/>
        </p:nvSpPr>
        <p:spPr>
          <a:xfrm>
            <a:off x="6147703" y="4592320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53" name="Textfeld 252">
            <a:extLst>
              <a:ext uri="{FF2B5EF4-FFF2-40B4-BE49-F238E27FC236}">
                <a16:creationId xmlns:a16="http://schemas.microsoft.com/office/drawing/2014/main" id="{6D830C5C-03AA-4F8E-9414-AE88D6BCDC99}"/>
              </a:ext>
            </a:extLst>
          </p:cNvPr>
          <p:cNvSpPr txBox="1"/>
          <p:nvPr/>
        </p:nvSpPr>
        <p:spPr>
          <a:xfrm>
            <a:off x="6157894" y="5186443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54" name="Textfeld 253">
            <a:extLst>
              <a:ext uri="{FF2B5EF4-FFF2-40B4-BE49-F238E27FC236}">
                <a16:creationId xmlns:a16="http://schemas.microsoft.com/office/drawing/2014/main" id="{2E468A72-E1A2-46E9-8E22-5B4907CB011C}"/>
              </a:ext>
            </a:extLst>
          </p:cNvPr>
          <p:cNvSpPr txBox="1"/>
          <p:nvPr/>
        </p:nvSpPr>
        <p:spPr>
          <a:xfrm>
            <a:off x="8529904" y="2712882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55" name="Textfeld 254">
            <a:extLst>
              <a:ext uri="{FF2B5EF4-FFF2-40B4-BE49-F238E27FC236}">
                <a16:creationId xmlns:a16="http://schemas.microsoft.com/office/drawing/2014/main" id="{1587A5FC-23FB-487B-8E3A-67248BDE54E8}"/>
              </a:ext>
            </a:extLst>
          </p:cNvPr>
          <p:cNvSpPr txBox="1"/>
          <p:nvPr/>
        </p:nvSpPr>
        <p:spPr>
          <a:xfrm>
            <a:off x="8547472" y="3353038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56" name="Textfeld 255">
            <a:extLst>
              <a:ext uri="{FF2B5EF4-FFF2-40B4-BE49-F238E27FC236}">
                <a16:creationId xmlns:a16="http://schemas.microsoft.com/office/drawing/2014/main" id="{60886A90-17DA-4145-8E68-4AF31B540CC2}"/>
              </a:ext>
            </a:extLst>
          </p:cNvPr>
          <p:cNvSpPr txBox="1"/>
          <p:nvPr/>
        </p:nvSpPr>
        <p:spPr>
          <a:xfrm>
            <a:off x="8523475" y="3962831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57" name="Textfeld 256">
            <a:extLst>
              <a:ext uri="{FF2B5EF4-FFF2-40B4-BE49-F238E27FC236}">
                <a16:creationId xmlns:a16="http://schemas.microsoft.com/office/drawing/2014/main" id="{F32D1C21-D531-443D-BBD6-91CE1ED4482C}"/>
              </a:ext>
            </a:extLst>
          </p:cNvPr>
          <p:cNvSpPr txBox="1"/>
          <p:nvPr/>
        </p:nvSpPr>
        <p:spPr>
          <a:xfrm>
            <a:off x="8529904" y="4584787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58" name="Textfeld 257">
            <a:extLst>
              <a:ext uri="{FF2B5EF4-FFF2-40B4-BE49-F238E27FC236}">
                <a16:creationId xmlns:a16="http://schemas.microsoft.com/office/drawing/2014/main" id="{6A7F88D8-F901-45D9-AFDE-86EE3D0F497D}"/>
              </a:ext>
            </a:extLst>
          </p:cNvPr>
          <p:cNvSpPr txBox="1"/>
          <p:nvPr/>
        </p:nvSpPr>
        <p:spPr>
          <a:xfrm>
            <a:off x="10845759" y="2705028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59" name="Textfeld 258">
            <a:extLst>
              <a:ext uri="{FF2B5EF4-FFF2-40B4-BE49-F238E27FC236}">
                <a16:creationId xmlns:a16="http://schemas.microsoft.com/office/drawing/2014/main" id="{77D3164E-D3CC-48D8-9885-15A2222E091F}"/>
              </a:ext>
            </a:extLst>
          </p:cNvPr>
          <p:cNvSpPr txBox="1"/>
          <p:nvPr/>
        </p:nvSpPr>
        <p:spPr>
          <a:xfrm>
            <a:off x="10845758" y="3352774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636C9FEE-E1EC-4701-A534-D90971559D80}"/>
              </a:ext>
            </a:extLst>
          </p:cNvPr>
          <p:cNvSpPr txBox="1"/>
          <p:nvPr/>
        </p:nvSpPr>
        <p:spPr>
          <a:xfrm>
            <a:off x="10821769" y="3964802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7181423C-4530-462C-825B-5AB0A5766382}"/>
              </a:ext>
            </a:extLst>
          </p:cNvPr>
          <p:cNvSpPr txBox="1"/>
          <p:nvPr/>
        </p:nvSpPr>
        <p:spPr>
          <a:xfrm>
            <a:off x="10837633" y="4593832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8DE6F93F-2670-4141-A611-43181B6A5B9F}"/>
              </a:ext>
            </a:extLst>
          </p:cNvPr>
          <p:cNvSpPr txBox="1"/>
          <p:nvPr/>
        </p:nvSpPr>
        <p:spPr>
          <a:xfrm>
            <a:off x="10830092" y="5222862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Verantwortlicher</a:t>
            </a:r>
            <a:endParaRPr lang="de-AT" sz="900" dirty="0"/>
          </a:p>
        </p:txBody>
      </p:sp>
      <p:sp>
        <p:nvSpPr>
          <p:cNvPr id="263" name="Textfeld 262">
            <a:extLst>
              <a:ext uri="{FF2B5EF4-FFF2-40B4-BE49-F238E27FC236}">
                <a16:creationId xmlns:a16="http://schemas.microsoft.com/office/drawing/2014/main" id="{01C40A0A-E811-48D5-AB78-E07FE2FF78BB}"/>
              </a:ext>
            </a:extLst>
          </p:cNvPr>
          <p:cNvSpPr txBox="1"/>
          <p:nvPr/>
        </p:nvSpPr>
        <p:spPr>
          <a:xfrm>
            <a:off x="4865926" y="548599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1</a:t>
            </a:r>
            <a:endParaRPr lang="de-AT" sz="1000" dirty="0">
              <a:solidFill>
                <a:schemeClr val="bg1"/>
              </a:solidFill>
            </a:endParaRPr>
          </a:p>
        </p:txBody>
      </p:sp>
      <p:sp>
        <p:nvSpPr>
          <p:cNvPr id="264" name="Textfeld 263">
            <a:extLst>
              <a:ext uri="{FF2B5EF4-FFF2-40B4-BE49-F238E27FC236}">
                <a16:creationId xmlns:a16="http://schemas.microsoft.com/office/drawing/2014/main" id="{E2A562FC-3C83-4F27-A992-E75009FA4B89}"/>
              </a:ext>
            </a:extLst>
          </p:cNvPr>
          <p:cNvSpPr txBox="1"/>
          <p:nvPr/>
        </p:nvSpPr>
        <p:spPr>
          <a:xfrm>
            <a:off x="6504202" y="517462"/>
            <a:ext cx="980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Projektleiter</a:t>
            </a:r>
            <a:endParaRPr lang="de-AT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8A190-9AFB-41BD-A43B-2590A025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</a:t>
            </a:r>
            <a:endParaRPr lang="de-AT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6702A63-5637-4BF4-A459-64128178EDF0}"/>
              </a:ext>
            </a:extLst>
          </p:cNvPr>
          <p:cNvSpPr/>
          <p:nvPr/>
        </p:nvSpPr>
        <p:spPr>
          <a:xfrm>
            <a:off x="4464378" y="2185889"/>
            <a:ext cx="2618650" cy="683347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595ACC1-9588-4D6A-9B05-87488AD244D9}"/>
              </a:ext>
            </a:extLst>
          </p:cNvPr>
          <p:cNvSpPr txBox="1"/>
          <p:nvPr/>
        </p:nvSpPr>
        <p:spPr>
          <a:xfrm>
            <a:off x="4422171" y="2179587"/>
            <a:ext cx="199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Ski-Freizeit</a:t>
            </a:r>
            <a:endParaRPr lang="de-AT" sz="1400" dirty="0">
              <a:solidFill>
                <a:schemeClr val="bg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3984295-D024-4D1C-A10B-A1060CDCF9A8}"/>
              </a:ext>
            </a:extLst>
          </p:cNvPr>
          <p:cNvSpPr/>
          <p:nvPr/>
        </p:nvSpPr>
        <p:spPr>
          <a:xfrm>
            <a:off x="2398308" y="3478836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3AC8D57-CE80-463E-8F39-F0AED1079C3B}"/>
              </a:ext>
            </a:extLst>
          </p:cNvPr>
          <p:cNvSpPr/>
          <p:nvPr/>
        </p:nvSpPr>
        <p:spPr>
          <a:xfrm>
            <a:off x="4845218" y="3478836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538D3C-010E-4DA0-9278-E8E6262CFCD0}"/>
              </a:ext>
            </a:extLst>
          </p:cNvPr>
          <p:cNvSpPr/>
          <p:nvPr/>
        </p:nvSpPr>
        <p:spPr>
          <a:xfrm>
            <a:off x="7224014" y="3478836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C47DB979-E6EF-44A7-8ACE-9A617E9E4370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5468903" y="3174035"/>
            <a:ext cx="609600" cy="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768A87D8-3975-44CB-AF0C-0E1E8DA54BB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9599" y="3145870"/>
            <a:ext cx="2382901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3198E7E2-DF83-460A-B87A-2062533E6BD8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3326795" y="3145870"/>
            <a:ext cx="2442807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E647184F-BABC-44B2-B5F3-89A0E877FF73}"/>
              </a:ext>
            </a:extLst>
          </p:cNvPr>
          <p:cNvSpPr/>
          <p:nvPr/>
        </p:nvSpPr>
        <p:spPr>
          <a:xfrm>
            <a:off x="2602515" y="4475063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32A5C8-E984-4A49-8713-5E5E6FC39C78}"/>
              </a:ext>
            </a:extLst>
          </p:cNvPr>
          <p:cNvSpPr/>
          <p:nvPr/>
        </p:nvSpPr>
        <p:spPr>
          <a:xfrm>
            <a:off x="2602515" y="5104081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9F6153F-ECAC-4E6A-ABDF-00723CF37C13}"/>
              </a:ext>
            </a:extLst>
          </p:cNvPr>
          <p:cNvSpPr/>
          <p:nvPr/>
        </p:nvSpPr>
        <p:spPr>
          <a:xfrm>
            <a:off x="5050419" y="4483086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8AC45AF-01B5-4409-9B59-1DDECD309C69}"/>
              </a:ext>
            </a:extLst>
          </p:cNvPr>
          <p:cNvSpPr/>
          <p:nvPr/>
        </p:nvSpPr>
        <p:spPr>
          <a:xfrm>
            <a:off x="5050419" y="5112104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DACB704-ECF8-4ABB-9031-40F7833EB6D4}"/>
              </a:ext>
            </a:extLst>
          </p:cNvPr>
          <p:cNvSpPr/>
          <p:nvPr/>
        </p:nvSpPr>
        <p:spPr>
          <a:xfrm>
            <a:off x="5039951" y="572990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2D17AEC-016C-427C-9A2E-84AE73038746}"/>
              </a:ext>
            </a:extLst>
          </p:cNvPr>
          <p:cNvSpPr/>
          <p:nvPr/>
        </p:nvSpPr>
        <p:spPr>
          <a:xfrm>
            <a:off x="7425565" y="4486283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5EDD7F53-75B7-4C4A-A894-3828A1BDAE30}"/>
              </a:ext>
            </a:extLst>
          </p:cNvPr>
          <p:cNvSpPr/>
          <p:nvPr/>
        </p:nvSpPr>
        <p:spPr>
          <a:xfrm>
            <a:off x="7425565" y="5115301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E1E1A78E-A257-4D68-880B-D105C4E80277}"/>
              </a:ext>
            </a:extLst>
          </p:cNvPr>
          <p:cNvCxnSpPr>
            <a:cxnSpLocks/>
            <a:endCxn id="20" idx="1"/>
          </p:cNvCxnSpPr>
          <p:nvPr/>
        </p:nvCxnSpPr>
        <p:spPr>
          <a:xfrm rot="16200000" flipH="1">
            <a:off x="7010821" y="4330671"/>
            <a:ext cx="627936" cy="20155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21FCE880-3113-4FEB-BC87-1F7B2AB09687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6695041" y="4643909"/>
            <a:ext cx="1256956" cy="20409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2C4FBAFB-B2A0-4797-A188-0B732932AAD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4635447" y="4327246"/>
            <a:ext cx="624742" cy="20520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59D9FD95-8AA3-413A-BE9E-7F145D392139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4326236" y="4647053"/>
            <a:ext cx="1240626" cy="20774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23B35486-835F-4B74-A939-11CDF5F04A31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4009645" y="4958734"/>
            <a:ext cx="1865878" cy="19473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23F3DBED-0472-432C-BF05-62015F48FCF7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2192051" y="4323731"/>
            <a:ext cx="616720" cy="20420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77DDFCC3-4005-422B-ACE1-60E7730C7361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1876786" y="4637484"/>
            <a:ext cx="1244712" cy="20674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DFCC347F-1225-4DEB-9F1D-FF20A4C41957}"/>
              </a:ext>
            </a:extLst>
          </p:cNvPr>
          <p:cNvSpPr txBox="1"/>
          <p:nvPr/>
        </p:nvSpPr>
        <p:spPr>
          <a:xfrm>
            <a:off x="2389558" y="3505253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Logistik</a:t>
            </a:r>
            <a:endParaRPr lang="de-AT" sz="11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39F8976-F141-4FFC-B9E3-AD6A6F46F192}"/>
              </a:ext>
            </a:extLst>
          </p:cNvPr>
          <p:cNvSpPr txBox="1"/>
          <p:nvPr/>
        </p:nvSpPr>
        <p:spPr>
          <a:xfrm>
            <a:off x="4882901" y="3500530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Programm</a:t>
            </a:r>
            <a:endParaRPr lang="de-AT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BA3929A-30B1-44F3-B930-0D17A0C98316}"/>
              </a:ext>
            </a:extLst>
          </p:cNvPr>
          <p:cNvSpPr txBox="1"/>
          <p:nvPr/>
        </p:nvSpPr>
        <p:spPr>
          <a:xfrm>
            <a:off x="7219566" y="3498893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Information</a:t>
            </a:r>
            <a:endParaRPr lang="de-AT" sz="11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137C48E-BB0D-40A6-9841-080CA46C2B2B}"/>
              </a:ext>
            </a:extLst>
          </p:cNvPr>
          <p:cNvSpPr txBox="1"/>
          <p:nvPr/>
        </p:nvSpPr>
        <p:spPr>
          <a:xfrm>
            <a:off x="2563139" y="4476049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Unterkunft finden</a:t>
            </a:r>
            <a:endParaRPr lang="de-AT" sz="10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40CF338-8661-48CC-A6D8-0F30A2FB2AEF}"/>
              </a:ext>
            </a:extLst>
          </p:cNvPr>
          <p:cNvSpPr txBox="1"/>
          <p:nvPr/>
        </p:nvSpPr>
        <p:spPr>
          <a:xfrm>
            <a:off x="2554380" y="5115612"/>
            <a:ext cx="1652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Transport organisieren</a:t>
            </a:r>
            <a:endParaRPr lang="de-AT" sz="1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94CA4CF-04AF-472B-A3ED-9305174B8C47}"/>
              </a:ext>
            </a:extLst>
          </p:cNvPr>
          <p:cNvSpPr txBox="1"/>
          <p:nvPr/>
        </p:nvSpPr>
        <p:spPr>
          <a:xfrm>
            <a:off x="5013297" y="449335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Ski-Aktivitäten</a:t>
            </a:r>
            <a:endParaRPr lang="de-AT" sz="10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0F9B3B4-4DD6-4A60-922E-63FC0E672040}"/>
              </a:ext>
            </a:extLst>
          </p:cNvPr>
          <p:cNvSpPr txBox="1"/>
          <p:nvPr/>
        </p:nvSpPr>
        <p:spPr>
          <a:xfrm>
            <a:off x="5021390" y="5130692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Sonstige A. planen</a:t>
            </a:r>
            <a:endParaRPr lang="de-AT" sz="10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FFAD724-ECEE-4490-96A0-D7978A58C690}"/>
              </a:ext>
            </a:extLst>
          </p:cNvPr>
          <p:cNvSpPr txBox="1"/>
          <p:nvPr/>
        </p:nvSpPr>
        <p:spPr>
          <a:xfrm>
            <a:off x="5005419" y="5744308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Party organisieren</a:t>
            </a:r>
            <a:endParaRPr lang="de-AT" sz="10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974BB78-AF51-4AB4-B74C-9DC368632BB8}"/>
              </a:ext>
            </a:extLst>
          </p:cNvPr>
          <p:cNvSpPr txBox="1"/>
          <p:nvPr/>
        </p:nvSpPr>
        <p:spPr>
          <a:xfrm>
            <a:off x="7376515" y="448327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Präsentation gestalten</a:t>
            </a:r>
            <a:endParaRPr lang="de-AT" sz="10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44B1E374-6822-4C4F-A56A-23DBD321AEB5}"/>
              </a:ext>
            </a:extLst>
          </p:cNvPr>
          <p:cNvSpPr txBox="1"/>
          <p:nvPr/>
        </p:nvSpPr>
        <p:spPr>
          <a:xfrm>
            <a:off x="7375417" y="511530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Präsentation halten</a:t>
            </a:r>
            <a:endParaRPr lang="de-AT" sz="10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D5A258A8-8D08-4F60-9C91-8B3971E4D1DC}"/>
              </a:ext>
            </a:extLst>
          </p:cNvPr>
          <p:cNvSpPr txBox="1"/>
          <p:nvPr/>
        </p:nvSpPr>
        <p:spPr>
          <a:xfrm>
            <a:off x="2338571" y="3902059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</a:t>
            </a:r>
            <a:endParaRPr lang="de-AT" sz="10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AC258135-4691-4F95-8141-5FC8EE36B50E}"/>
              </a:ext>
            </a:extLst>
          </p:cNvPr>
          <p:cNvSpPr txBox="1"/>
          <p:nvPr/>
        </p:nvSpPr>
        <p:spPr>
          <a:xfrm>
            <a:off x="2549095" y="476571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1.1.1</a:t>
            </a:r>
            <a:endParaRPr lang="de-AT" sz="1000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13A5FFA-C8B3-4AAD-8149-F2F088992DD5}"/>
              </a:ext>
            </a:extLst>
          </p:cNvPr>
          <p:cNvSpPr txBox="1"/>
          <p:nvPr/>
        </p:nvSpPr>
        <p:spPr>
          <a:xfrm>
            <a:off x="2537121" y="5387343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1.1.2</a:t>
            </a:r>
            <a:endParaRPr lang="de-AT" sz="100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AF50231-F958-4D7D-8C10-3FA946ABF7B8}"/>
              </a:ext>
            </a:extLst>
          </p:cNvPr>
          <p:cNvSpPr txBox="1"/>
          <p:nvPr/>
        </p:nvSpPr>
        <p:spPr>
          <a:xfrm>
            <a:off x="4805895" y="388543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</a:t>
            </a:r>
            <a:endParaRPr lang="de-AT" sz="1000" dirty="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BBBFDA6-64EE-4D7D-9229-5BB377382CF7}"/>
              </a:ext>
            </a:extLst>
          </p:cNvPr>
          <p:cNvSpPr txBox="1"/>
          <p:nvPr/>
        </p:nvSpPr>
        <p:spPr>
          <a:xfrm>
            <a:off x="5021390" y="4790419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1.2.1</a:t>
            </a:r>
            <a:endParaRPr lang="de-AT" sz="1000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5A3A62D-4756-49A0-AE3E-F7C6BDD70905}"/>
              </a:ext>
            </a:extLst>
          </p:cNvPr>
          <p:cNvSpPr txBox="1"/>
          <p:nvPr/>
        </p:nvSpPr>
        <p:spPr>
          <a:xfrm>
            <a:off x="4990467" y="5428990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1.2.2</a:t>
            </a:r>
            <a:endParaRPr lang="de-AT" sz="10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E062309-2E0E-43DB-84E5-57731351EE2D}"/>
              </a:ext>
            </a:extLst>
          </p:cNvPr>
          <p:cNvSpPr txBox="1"/>
          <p:nvPr/>
        </p:nvSpPr>
        <p:spPr>
          <a:xfrm>
            <a:off x="5005419" y="603263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1.2.3</a:t>
            </a:r>
            <a:endParaRPr lang="de-AT" sz="1000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CA7CE3C-69F6-4209-BF2B-7DCE0E326AA3}"/>
              </a:ext>
            </a:extLst>
          </p:cNvPr>
          <p:cNvSpPr txBox="1"/>
          <p:nvPr/>
        </p:nvSpPr>
        <p:spPr>
          <a:xfrm>
            <a:off x="7193181" y="3892958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</a:t>
            </a:r>
            <a:endParaRPr lang="de-AT" sz="1000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36C3AB8-3890-490D-ABA5-B28A8086FDFD}"/>
              </a:ext>
            </a:extLst>
          </p:cNvPr>
          <p:cNvSpPr txBox="1"/>
          <p:nvPr/>
        </p:nvSpPr>
        <p:spPr>
          <a:xfrm>
            <a:off x="7364562" y="4783676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1.3.1</a:t>
            </a:r>
            <a:endParaRPr lang="de-AT" sz="1000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E9AF3B40-23E3-47E6-899B-DF29AC91C777}"/>
              </a:ext>
            </a:extLst>
          </p:cNvPr>
          <p:cNvSpPr txBox="1"/>
          <p:nvPr/>
        </p:nvSpPr>
        <p:spPr>
          <a:xfrm>
            <a:off x="7380749" y="541269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1.3.2</a:t>
            </a:r>
            <a:endParaRPr lang="de-AT" sz="10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7C98BEC8-A0C2-4C2A-881D-7F7085BDD214}"/>
              </a:ext>
            </a:extLst>
          </p:cNvPr>
          <p:cNvSpPr txBox="1"/>
          <p:nvPr/>
        </p:nvSpPr>
        <p:spPr>
          <a:xfrm>
            <a:off x="3775486" y="4792364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Anna</a:t>
            </a:r>
            <a:endParaRPr lang="de-AT" sz="9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6D00DF5-8255-42B2-94EE-8A2EA1C1C7AF}"/>
              </a:ext>
            </a:extLst>
          </p:cNvPr>
          <p:cNvSpPr txBox="1"/>
          <p:nvPr/>
        </p:nvSpPr>
        <p:spPr>
          <a:xfrm>
            <a:off x="3818604" y="5402930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Julia</a:t>
            </a:r>
            <a:endParaRPr lang="de-AT" sz="900" dirty="0"/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8B762AC6-4EE5-4CA8-BEFD-38FCC80B8544}"/>
              </a:ext>
            </a:extLst>
          </p:cNvPr>
          <p:cNvSpPr txBox="1"/>
          <p:nvPr/>
        </p:nvSpPr>
        <p:spPr>
          <a:xfrm>
            <a:off x="6281988" y="4791122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Tom</a:t>
            </a:r>
            <a:endParaRPr lang="de-AT" sz="900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6F40E9D-C210-4644-8F66-F31D44B36ADD}"/>
              </a:ext>
            </a:extLst>
          </p:cNvPr>
          <p:cNvSpPr txBox="1"/>
          <p:nvPr/>
        </p:nvSpPr>
        <p:spPr>
          <a:xfrm>
            <a:off x="6279811" y="5424658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Paula</a:t>
            </a:r>
            <a:endParaRPr lang="de-AT" sz="900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E8117B4B-FC34-4096-A217-A81132D44440}"/>
              </a:ext>
            </a:extLst>
          </p:cNvPr>
          <p:cNvSpPr txBox="1"/>
          <p:nvPr/>
        </p:nvSpPr>
        <p:spPr>
          <a:xfrm>
            <a:off x="6299043" y="6040326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Alex</a:t>
            </a:r>
            <a:endParaRPr lang="de-AT" sz="9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70024A1A-E8E8-4BE9-8F21-16449F5E81BD}"/>
              </a:ext>
            </a:extLst>
          </p:cNvPr>
          <p:cNvSpPr txBox="1"/>
          <p:nvPr/>
        </p:nvSpPr>
        <p:spPr>
          <a:xfrm>
            <a:off x="4438088" y="2645847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1</a:t>
            </a:r>
            <a:endParaRPr lang="de-AT" sz="1000" dirty="0">
              <a:solidFill>
                <a:schemeClr val="bg1"/>
              </a:solidFill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BCC55B6B-599A-4B42-8E89-E901BDC636CF}"/>
              </a:ext>
            </a:extLst>
          </p:cNvPr>
          <p:cNvSpPr txBox="1"/>
          <p:nvPr/>
        </p:nvSpPr>
        <p:spPr>
          <a:xfrm>
            <a:off x="6495022" y="2607627"/>
            <a:ext cx="980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Petra</a:t>
            </a:r>
            <a:endParaRPr lang="de-AT" sz="1100" dirty="0">
              <a:solidFill>
                <a:schemeClr val="bg1"/>
              </a:solidFill>
            </a:endParaRP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BB493C45-3217-49FE-8BDA-D062F1F53253}"/>
              </a:ext>
            </a:extLst>
          </p:cNvPr>
          <p:cNvSpPr txBox="1"/>
          <p:nvPr/>
        </p:nvSpPr>
        <p:spPr>
          <a:xfrm>
            <a:off x="8640519" y="4783676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Petra</a:t>
            </a:r>
            <a:endParaRPr lang="de-AT" sz="900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5FD95918-0D6B-4128-AAD9-F5F0BBFF56F5}"/>
              </a:ext>
            </a:extLst>
          </p:cNvPr>
          <p:cNvSpPr txBox="1"/>
          <p:nvPr/>
        </p:nvSpPr>
        <p:spPr>
          <a:xfrm>
            <a:off x="8640518" y="5407714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Petra</a:t>
            </a:r>
            <a:endParaRPr lang="de-AT" sz="900" dirty="0"/>
          </a:p>
        </p:txBody>
      </p:sp>
    </p:spTree>
    <p:extLst>
      <p:ext uri="{BB962C8B-B14F-4D97-AF65-F5344CB8AC3E}">
        <p14:creationId xmlns:p14="http://schemas.microsoft.com/office/powerpoint/2010/main" val="168425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D4646-F37B-4C2F-97CC-FC8E6471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Gliederungsarten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7FC791-04DC-4032-837A-A81216BD7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Zeitorientiert</a:t>
            </a:r>
          </a:p>
          <a:p>
            <a:r>
              <a:rPr lang="de-DE" dirty="0"/>
              <a:t>Funktionsorientiert</a:t>
            </a:r>
          </a:p>
          <a:p>
            <a:r>
              <a:rPr lang="de-DE" dirty="0"/>
              <a:t>Objektorientiert</a:t>
            </a:r>
            <a:endParaRPr lang="de-AT" dirty="0"/>
          </a:p>
        </p:txBody>
      </p:sp>
      <p:pic>
        <p:nvPicPr>
          <p:cNvPr id="5" name="Grafik 4" descr="Réveil mit einfarbiger Füllung">
            <a:extLst>
              <a:ext uri="{FF2B5EF4-FFF2-40B4-BE49-F238E27FC236}">
                <a16:creationId xmlns:a16="http://schemas.microsoft.com/office/drawing/2014/main" id="{5C08F285-0644-4EE3-ABE9-03F9D4E92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4934" y="2350529"/>
            <a:ext cx="780661" cy="780661"/>
          </a:xfrm>
          <a:prstGeom prst="rect">
            <a:avLst/>
          </a:prstGeom>
        </p:spPr>
      </p:pic>
      <p:pic>
        <p:nvPicPr>
          <p:cNvPr id="7" name="Grafik 6" descr="Zahnräder mit einfarbiger Füllung">
            <a:extLst>
              <a:ext uri="{FF2B5EF4-FFF2-40B4-BE49-F238E27FC236}">
                <a16:creationId xmlns:a16="http://schemas.microsoft.com/office/drawing/2014/main" id="{9C3B3A70-5D3B-467F-9189-5CA52D2B9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8903" y="3038669"/>
            <a:ext cx="712190" cy="712190"/>
          </a:xfrm>
          <a:prstGeom prst="rect">
            <a:avLst/>
          </a:prstGeom>
        </p:spPr>
      </p:pic>
      <p:pic>
        <p:nvPicPr>
          <p:cNvPr id="9" name="Grafik 8" descr="Karte mit Ortsmarkierung mit einfarbiger Füllung">
            <a:extLst>
              <a:ext uri="{FF2B5EF4-FFF2-40B4-BE49-F238E27FC236}">
                <a16:creationId xmlns:a16="http://schemas.microsoft.com/office/drawing/2014/main" id="{9FD7D7D3-7E92-4E9E-B40F-8BA6368AC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1702" y="3691835"/>
            <a:ext cx="712190" cy="7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8578C4D-DB94-458A-8199-DBBE9F5E1B2A}"/>
              </a:ext>
            </a:extLst>
          </p:cNvPr>
          <p:cNvSpPr/>
          <p:nvPr/>
        </p:nvSpPr>
        <p:spPr>
          <a:xfrm>
            <a:off x="4464378" y="1179211"/>
            <a:ext cx="2618650" cy="683347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570790-F551-4386-94D1-9F1142FE78A9}"/>
              </a:ext>
            </a:extLst>
          </p:cNvPr>
          <p:cNvSpPr txBox="1"/>
          <p:nvPr/>
        </p:nvSpPr>
        <p:spPr>
          <a:xfrm>
            <a:off x="4422171" y="1172909"/>
            <a:ext cx="199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Ski-Freizeit</a:t>
            </a:r>
            <a:endParaRPr lang="de-AT" sz="1400" dirty="0">
              <a:solidFill>
                <a:schemeClr val="bg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7B1F82-EB75-4463-9F21-4BD3B7D30510}"/>
              </a:ext>
            </a:extLst>
          </p:cNvPr>
          <p:cNvSpPr/>
          <p:nvPr/>
        </p:nvSpPr>
        <p:spPr>
          <a:xfrm>
            <a:off x="2398308" y="2472158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7EF26D-5DF4-4700-8D43-C44C8C16D04E}"/>
              </a:ext>
            </a:extLst>
          </p:cNvPr>
          <p:cNvSpPr/>
          <p:nvPr/>
        </p:nvSpPr>
        <p:spPr>
          <a:xfrm>
            <a:off x="4845218" y="2472158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3FB1711-F5DC-43CF-9390-5C403EC41FF8}"/>
              </a:ext>
            </a:extLst>
          </p:cNvPr>
          <p:cNvSpPr/>
          <p:nvPr/>
        </p:nvSpPr>
        <p:spPr>
          <a:xfrm>
            <a:off x="7224014" y="2472158"/>
            <a:ext cx="1856971" cy="6386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FB09B27E-36B2-4B53-970A-CE6591B1ADC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5468903" y="2167357"/>
            <a:ext cx="609600" cy="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8B623B6-7B0C-4E5A-80CB-A6430FFB321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9599" y="2139192"/>
            <a:ext cx="2382901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94EC212B-6527-45BB-9D46-1D4DB6367919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 flipV="1">
            <a:off x="3326795" y="2139192"/>
            <a:ext cx="2442807" cy="33296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CF8DFE40-261B-44BE-8810-7C3F2BE4FA76}"/>
              </a:ext>
            </a:extLst>
          </p:cNvPr>
          <p:cNvSpPr/>
          <p:nvPr/>
        </p:nvSpPr>
        <p:spPr>
          <a:xfrm>
            <a:off x="2602515" y="3468385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EE7386B-B6CD-476A-9CD9-E8012114713F}"/>
              </a:ext>
            </a:extLst>
          </p:cNvPr>
          <p:cNvSpPr/>
          <p:nvPr/>
        </p:nvSpPr>
        <p:spPr>
          <a:xfrm>
            <a:off x="2602515" y="4097403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7AAE63-5ADA-4464-97AC-B207E99EE33C}"/>
              </a:ext>
            </a:extLst>
          </p:cNvPr>
          <p:cNvSpPr/>
          <p:nvPr/>
        </p:nvSpPr>
        <p:spPr>
          <a:xfrm>
            <a:off x="5050419" y="3476408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204DB8-2394-4580-B312-A376D7C6526F}"/>
              </a:ext>
            </a:extLst>
          </p:cNvPr>
          <p:cNvSpPr/>
          <p:nvPr/>
        </p:nvSpPr>
        <p:spPr>
          <a:xfrm>
            <a:off x="5050419" y="4105426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735D4B9-F5B7-4B59-A01D-36811A43FA9E}"/>
              </a:ext>
            </a:extLst>
          </p:cNvPr>
          <p:cNvSpPr/>
          <p:nvPr/>
        </p:nvSpPr>
        <p:spPr>
          <a:xfrm>
            <a:off x="5039951" y="4723230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B66DA9E-D37D-4FA9-BE2A-A2D0715F70F1}"/>
              </a:ext>
            </a:extLst>
          </p:cNvPr>
          <p:cNvSpPr/>
          <p:nvPr/>
        </p:nvSpPr>
        <p:spPr>
          <a:xfrm>
            <a:off x="7425565" y="3479605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008B61F-CDD1-4952-B122-31C3E5EE8E96}"/>
              </a:ext>
            </a:extLst>
          </p:cNvPr>
          <p:cNvSpPr/>
          <p:nvPr/>
        </p:nvSpPr>
        <p:spPr>
          <a:xfrm>
            <a:off x="7425565" y="4108623"/>
            <a:ext cx="1652764" cy="51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7001D61A-BC97-4C5E-BBF2-5318583FEEF6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7010821" y="3323993"/>
            <a:ext cx="627936" cy="20155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Verbinder: gewinkelt 19">
            <a:extLst>
              <a:ext uri="{FF2B5EF4-FFF2-40B4-BE49-F238E27FC236}">
                <a16:creationId xmlns:a16="http://schemas.microsoft.com/office/drawing/2014/main" id="{7C64A282-7610-464E-A8E8-6AD0BAE86996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6695041" y="3637231"/>
            <a:ext cx="1256956" cy="20409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10AB8D4D-69AD-46F9-BF6F-081CE52278ED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4635447" y="3320568"/>
            <a:ext cx="624742" cy="20520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50A62FF2-5A02-4800-A228-A8F58EF80535}"/>
              </a:ext>
            </a:extLst>
          </p:cNvPr>
          <p:cNvCxnSpPr>
            <a:cxnSpLocks/>
            <a:endCxn id="15" idx="1"/>
          </p:cNvCxnSpPr>
          <p:nvPr/>
        </p:nvCxnSpPr>
        <p:spPr>
          <a:xfrm rot="16200000" flipH="1">
            <a:off x="4326236" y="3640375"/>
            <a:ext cx="1240626" cy="20774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Verbinder: gewinkelt 22">
            <a:extLst>
              <a:ext uri="{FF2B5EF4-FFF2-40B4-BE49-F238E27FC236}">
                <a16:creationId xmlns:a16="http://schemas.microsoft.com/office/drawing/2014/main" id="{10588FCD-F95F-4548-825B-D1CAC467373C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4009645" y="3952056"/>
            <a:ext cx="1865878" cy="19473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7B51BC72-D16C-4AB4-ADB7-A6E8E909E729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2192051" y="3317053"/>
            <a:ext cx="616720" cy="20420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5D0A302C-4957-4B0B-BEB3-6D2B5C36047D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1876786" y="3630806"/>
            <a:ext cx="1244712" cy="20674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F61B3884-C3A8-45B3-9858-F31E3A0E495A}"/>
              </a:ext>
            </a:extLst>
          </p:cNvPr>
          <p:cNvSpPr txBox="1"/>
          <p:nvPr/>
        </p:nvSpPr>
        <p:spPr>
          <a:xfrm>
            <a:off x="2389558" y="2498575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Logistik</a:t>
            </a:r>
            <a:endParaRPr lang="de-AT" sz="1100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92E92CC-8F13-4DF5-93F8-BB23BBCCDE1E}"/>
              </a:ext>
            </a:extLst>
          </p:cNvPr>
          <p:cNvSpPr txBox="1"/>
          <p:nvPr/>
        </p:nvSpPr>
        <p:spPr>
          <a:xfrm>
            <a:off x="4882901" y="2493852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Programm</a:t>
            </a:r>
            <a:endParaRPr lang="de-AT" sz="11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E601E10-A66F-4D1C-A85A-2F9229C7A85A}"/>
              </a:ext>
            </a:extLst>
          </p:cNvPr>
          <p:cNvSpPr txBox="1"/>
          <p:nvPr/>
        </p:nvSpPr>
        <p:spPr>
          <a:xfrm>
            <a:off x="7219566" y="2492215"/>
            <a:ext cx="1459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Information</a:t>
            </a:r>
            <a:endParaRPr lang="de-AT" sz="11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9A9436-5C35-428C-95EF-C753379D9872}"/>
              </a:ext>
            </a:extLst>
          </p:cNvPr>
          <p:cNvSpPr txBox="1"/>
          <p:nvPr/>
        </p:nvSpPr>
        <p:spPr>
          <a:xfrm>
            <a:off x="2563139" y="3469371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Unterkunft finden</a:t>
            </a:r>
            <a:endParaRPr lang="de-AT" sz="10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0E8FF950-39E6-403C-9C17-4FA17609B15B}"/>
              </a:ext>
            </a:extLst>
          </p:cNvPr>
          <p:cNvSpPr txBox="1"/>
          <p:nvPr/>
        </p:nvSpPr>
        <p:spPr>
          <a:xfrm>
            <a:off x="2554380" y="4108934"/>
            <a:ext cx="1652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Transport organisieren</a:t>
            </a:r>
            <a:endParaRPr lang="de-AT" sz="10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B0A0B8D-2045-4CA4-B553-0873EF3009F7}"/>
              </a:ext>
            </a:extLst>
          </p:cNvPr>
          <p:cNvSpPr txBox="1"/>
          <p:nvPr/>
        </p:nvSpPr>
        <p:spPr>
          <a:xfrm>
            <a:off x="5013297" y="3486673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Ski-Aktivitäten</a:t>
            </a:r>
            <a:endParaRPr lang="de-AT" sz="10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D1BD6E2-FAAB-4F1B-8B9A-73C2EA7075E8}"/>
              </a:ext>
            </a:extLst>
          </p:cNvPr>
          <p:cNvSpPr txBox="1"/>
          <p:nvPr/>
        </p:nvSpPr>
        <p:spPr>
          <a:xfrm>
            <a:off x="5021390" y="4124014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Sonstige A. planen</a:t>
            </a:r>
            <a:endParaRPr lang="de-AT" sz="1000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FEFFEF9-1136-4907-B072-C32D8CF20C15}"/>
              </a:ext>
            </a:extLst>
          </p:cNvPr>
          <p:cNvSpPr txBox="1"/>
          <p:nvPr/>
        </p:nvSpPr>
        <p:spPr>
          <a:xfrm>
            <a:off x="5005419" y="4737630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Party organisieren</a:t>
            </a:r>
            <a:endParaRPr lang="de-AT" sz="100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C6F04AA-82CD-4C75-9B77-6D8D4B57320E}"/>
              </a:ext>
            </a:extLst>
          </p:cNvPr>
          <p:cNvSpPr txBox="1"/>
          <p:nvPr/>
        </p:nvSpPr>
        <p:spPr>
          <a:xfrm>
            <a:off x="7376515" y="3476593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Präsentation gestalten</a:t>
            </a:r>
            <a:endParaRPr lang="de-AT" sz="10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2006033-F8A3-42EB-A90B-E52EBF088E87}"/>
              </a:ext>
            </a:extLst>
          </p:cNvPr>
          <p:cNvSpPr txBox="1"/>
          <p:nvPr/>
        </p:nvSpPr>
        <p:spPr>
          <a:xfrm>
            <a:off x="7375417" y="4108623"/>
            <a:ext cx="1481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Präsentation halten</a:t>
            </a:r>
            <a:endParaRPr lang="de-AT" sz="100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284D0E3-65BE-4B56-BFA1-8D29EE95416E}"/>
              </a:ext>
            </a:extLst>
          </p:cNvPr>
          <p:cNvSpPr txBox="1"/>
          <p:nvPr/>
        </p:nvSpPr>
        <p:spPr>
          <a:xfrm>
            <a:off x="2338571" y="289538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</a:t>
            </a:r>
            <a:endParaRPr lang="de-AT" sz="1000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72174BC-9F42-428D-ACAB-69C64FEEDA1D}"/>
              </a:ext>
            </a:extLst>
          </p:cNvPr>
          <p:cNvSpPr txBox="1"/>
          <p:nvPr/>
        </p:nvSpPr>
        <p:spPr>
          <a:xfrm>
            <a:off x="2549095" y="375903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1.1.1</a:t>
            </a:r>
            <a:endParaRPr lang="de-AT" sz="10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E21D225-2687-4FDE-AF75-BCE8E624E777}"/>
              </a:ext>
            </a:extLst>
          </p:cNvPr>
          <p:cNvSpPr txBox="1"/>
          <p:nvPr/>
        </p:nvSpPr>
        <p:spPr>
          <a:xfrm>
            <a:off x="2537121" y="4380665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1.1.2</a:t>
            </a:r>
            <a:endParaRPr lang="de-AT" sz="1000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BF01B5C-E7C8-4D70-B905-F5731621103B}"/>
              </a:ext>
            </a:extLst>
          </p:cNvPr>
          <p:cNvSpPr txBox="1"/>
          <p:nvPr/>
        </p:nvSpPr>
        <p:spPr>
          <a:xfrm>
            <a:off x="4805895" y="2878753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</a:t>
            </a:r>
            <a:endParaRPr lang="de-AT" sz="10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CFF92EC4-A213-4E00-8152-3A6EC44E19C3}"/>
              </a:ext>
            </a:extLst>
          </p:cNvPr>
          <p:cNvSpPr txBox="1"/>
          <p:nvPr/>
        </p:nvSpPr>
        <p:spPr>
          <a:xfrm>
            <a:off x="5021390" y="3783741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1.2.1</a:t>
            </a:r>
            <a:endParaRPr lang="de-AT" sz="1000" dirty="0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4A7BA16-44F3-4E52-86DE-97F3EE2C5CB4}"/>
              </a:ext>
            </a:extLst>
          </p:cNvPr>
          <p:cNvSpPr txBox="1"/>
          <p:nvPr/>
        </p:nvSpPr>
        <p:spPr>
          <a:xfrm>
            <a:off x="4990467" y="4422312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1.2.2</a:t>
            </a:r>
            <a:endParaRPr lang="de-AT" sz="1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D9B5B9F-5071-457C-9877-8DBBB58D404E}"/>
              </a:ext>
            </a:extLst>
          </p:cNvPr>
          <p:cNvSpPr txBox="1"/>
          <p:nvPr/>
        </p:nvSpPr>
        <p:spPr>
          <a:xfrm>
            <a:off x="5005419" y="5025954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1.2.3</a:t>
            </a:r>
            <a:endParaRPr lang="de-AT" sz="1000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7A7882AB-636E-4DA7-94B3-382C6AFFEE37}"/>
              </a:ext>
            </a:extLst>
          </p:cNvPr>
          <p:cNvSpPr txBox="1"/>
          <p:nvPr/>
        </p:nvSpPr>
        <p:spPr>
          <a:xfrm>
            <a:off x="7193181" y="2886280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</a:t>
            </a:r>
            <a:endParaRPr lang="de-AT" sz="1000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8BD1B1CE-54F9-4A76-92F1-808601C4FA1C}"/>
              </a:ext>
            </a:extLst>
          </p:cNvPr>
          <p:cNvSpPr txBox="1"/>
          <p:nvPr/>
        </p:nvSpPr>
        <p:spPr>
          <a:xfrm>
            <a:off x="7364562" y="3776998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1.3.1</a:t>
            </a:r>
            <a:endParaRPr lang="de-AT" sz="1000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8373346-1004-4CE3-A684-0C9E3CAD516B}"/>
              </a:ext>
            </a:extLst>
          </p:cNvPr>
          <p:cNvSpPr txBox="1"/>
          <p:nvPr/>
        </p:nvSpPr>
        <p:spPr>
          <a:xfrm>
            <a:off x="7380749" y="4406016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1.3.2</a:t>
            </a:r>
            <a:endParaRPr lang="de-AT" sz="10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19845A1-7904-4774-9617-BB2791953EA0}"/>
              </a:ext>
            </a:extLst>
          </p:cNvPr>
          <p:cNvSpPr txBox="1"/>
          <p:nvPr/>
        </p:nvSpPr>
        <p:spPr>
          <a:xfrm>
            <a:off x="3775486" y="3785686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Anna</a:t>
            </a:r>
            <a:endParaRPr lang="de-AT" sz="900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CC18823-7E32-4C0F-909B-5B9CDD67CB31}"/>
              </a:ext>
            </a:extLst>
          </p:cNvPr>
          <p:cNvSpPr txBox="1"/>
          <p:nvPr/>
        </p:nvSpPr>
        <p:spPr>
          <a:xfrm>
            <a:off x="3818604" y="4396252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Julia</a:t>
            </a:r>
            <a:endParaRPr lang="de-AT" sz="900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9CED0A2-18DD-49D0-BAD8-C2319B70F27D}"/>
              </a:ext>
            </a:extLst>
          </p:cNvPr>
          <p:cNvSpPr txBox="1"/>
          <p:nvPr/>
        </p:nvSpPr>
        <p:spPr>
          <a:xfrm>
            <a:off x="6281988" y="3784444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Tom</a:t>
            </a:r>
            <a:endParaRPr lang="de-AT" sz="900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E714677-09FD-43A8-B752-4E6DE8BE5DA9}"/>
              </a:ext>
            </a:extLst>
          </p:cNvPr>
          <p:cNvSpPr txBox="1"/>
          <p:nvPr/>
        </p:nvSpPr>
        <p:spPr>
          <a:xfrm>
            <a:off x="6279811" y="4417980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Paula</a:t>
            </a:r>
            <a:endParaRPr lang="de-AT" sz="9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AD82188-3CEE-4A98-8277-FC457D6584A6}"/>
              </a:ext>
            </a:extLst>
          </p:cNvPr>
          <p:cNvSpPr txBox="1"/>
          <p:nvPr/>
        </p:nvSpPr>
        <p:spPr>
          <a:xfrm>
            <a:off x="6299043" y="5033648"/>
            <a:ext cx="1214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Alex</a:t>
            </a:r>
            <a:endParaRPr lang="de-AT" sz="900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DD9C33F-AD9F-4CC1-A0F3-D8C33B4C2FB1}"/>
              </a:ext>
            </a:extLst>
          </p:cNvPr>
          <p:cNvSpPr txBox="1"/>
          <p:nvPr/>
        </p:nvSpPr>
        <p:spPr>
          <a:xfrm>
            <a:off x="4438088" y="1639169"/>
            <a:ext cx="98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1</a:t>
            </a:r>
            <a:endParaRPr lang="de-AT" sz="1000" dirty="0">
              <a:solidFill>
                <a:schemeClr val="bg1"/>
              </a:solidFill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64CE5A0A-E752-41F3-8E5D-FEC4F7453FF7}"/>
              </a:ext>
            </a:extLst>
          </p:cNvPr>
          <p:cNvSpPr txBox="1"/>
          <p:nvPr/>
        </p:nvSpPr>
        <p:spPr>
          <a:xfrm>
            <a:off x="6495022" y="1600949"/>
            <a:ext cx="9800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Petra</a:t>
            </a:r>
            <a:endParaRPr lang="de-AT" sz="1100" dirty="0">
              <a:solidFill>
                <a:schemeClr val="bg1"/>
              </a:solidFill>
            </a:endParaRPr>
          </a:p>
        </p:txBody>
      </p:sp>
      <p:sp>
        <p:nvSpPr>
          <p:cNvPr id="53" name="Pfeil: nach oben 52">
            <a:extLst>
              <a:ext uri="{FF2B5EF4-FFF2-40B4-BE49-F238E27FC236}">
                <a16:creationId xmlns:a16="http://schemas.microsoft.com/office/drawing/2014/main" id="{64D6815E-5836-4626-8813-9A91510348E4}"/>
              </a:ext>
            </a:extLst>
          </p:cNvPr>
          <p:cNvSpPr/>
          <p:nvPr/>
        </p:nvSpPr>
        <p:spPr>
          <a:xfrm>
            <a:off x="1551649" y="1317111"/>
            <a:ext cx="375776" cy="415671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4" name="Pfeil: nach unten 53">
            <a:extLst>
              <a:ext uri="{FF2B5EF4-FFF2-40B4-BE49-F238E27FC236}">
                <a16:creationId xmlns:a16="http://schemas.microsoft.com/office/drawing/2014/main" id="{B326218A-BD9B-440C-9108-BCB8E9F81F7F}"/>
              </a:ext>
            </a:extLst>
          </p:cNvPr>
          <p:cNvSpPr/>
          <p:nvPr/>
        </p:nvSpPr>
        <p:spPr>
          <a:xfrm>
            <a:off x="9580720" y="1480686"/>
            <a:ext cx="375776" cy="431610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2CB8F99A-4ED6-4226-9885-10120465E4DA}"/>
              </a:ext>
            </a:extLst>
          </p:cNvPr>
          <p:cNvSpPr txBox="1"/>
          <p:nvPr/>
        </p:nvSpPr>
        <p:spPr>
          <a:xfrm>
            <a:off x="10022902" y="2741464"/>
            <a:ext cx="230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Top-Down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FFFCCFA-56A9-405F-93A5-DA153ADFF054}"/>
              </a:ext>
            </a:extLst>
          </p:cNvPr>
          <p:cNvSpPr txBox="1"/>
          <p:nvPr/>
        </p:nvSpPr>
        <p:spPr>
          <a:xfrm>
            <a:off x="260830" y="2678697"/>
            <a:ext cx="1752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Bottom-Up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365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06CB18-1490-4459-9BC0-F8D20C56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Arbeitspakete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96F739-DFDA-435D-ABF7-3EADA57D3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4208002"/>
          </a:xfrm>
        </p:spPr>
        <p:txBody>
          <a:bodyPr>
            <a:normAutofit/>
          </a:bodyPr>
          <a:lstStyle/>
          <a:p>
            <a:r>
              <a:rPr lang="de-DE" dirty="0"/>
              <a:t>Aufgaben, die sachlich zusammengehören</a:t>
            </a:r>
          </a:p>
          <a:p>
            <a:pPr lvl="1"/>
            <a:r>
              <a:rPr lang="de-DE" sz="2000" dirty="0"/>
              <a:t>Kann man nicht mehr weiter untergliedern</a:t>
            </a:r>
          </a:p>
          <a:p>
            <a:r>
              <a:rPr lang="de-DE" dirty="0"/>
              <a:t>Verantwortungsbereich einer Person</a:t>
            </a:r>
          </a:p>
          <a:p>
            <a:pPr lvl="1"/>
            <a:r>
              <a:rPr lang="de-DE" sz="2000" dirty="0"/>
              <a:t>Wenn die Aufgabe zu groß für eine einzelne Person ist handelt es sich nicht mehr um ein Arbeitspaket</a:t>
            </a:r>
            <a:endParaRPr lang="de-AT" sz="2000" dirty="0"/>
          </a:p>
          <a:p>
            <a:r>
              <a:rPr lang="de-AT" dirty="0"/>
              <a:t>Beschreibung der Arbeitspakete</a:t>
            </a:r>
          </a:p>
          <a:p>
            <a:pPr lvl="1"/>
            <a:r>
              <a:rPr lang="de-AT" sz="2000" dirty="0"/>
              <a:t>Arbeitspakete sollten so genau wie möglich Einheitlich beschrieben werden z.B. in einer Tabelle oder einem Formular</a:t>
            </a:r>
          </a:p>
          <a:p>
            <a:pPr lvl="1"/>
            <a:r>
              <a:rPr lang="de-DE" sz="2000" dirty="0"/>
              <a:t>Jedes Arbeitspaket muss von den anderen Arbeitspaketen klar abgegrenzt sein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898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559</Words>
  <Application>Microsoft Office PowerPoint</Application>
  <PresentationFormat>Breitbild</PresentationFormat>
  <Paragraphs>293</Paragraphs>
  <Slides>23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Avenir Next LT Pro</vt:lpstr>
      <vt:lpstr>Calibri</vt:lpstr>
      <vt:lpstr>AccentBoxVTI</vt:lpstr>
      <vt:lpstr>Projektplanung &amp; Querschnittsaufgaben</vt:lpstr>
      <vt:lpstr>Agenda | Kapitel 4</vt:lpstr>
      <vt:lpstr>Der Projektstrukturplan</vt:lpstr>
      <vt:lpstr>PowerPoint-Präsentation</vt:lpstr>
      <vt:lpstr>PowerPoint-Präsentation</vt:lpstr>
      <vt:lpstr>Beispiel:</vt:lpstr>
      <vt:lpstr>Gliederungsarten</vt:lpstr>
      <vt:lpstr>PowerPoint-Präsentation</vt:lpstr>
      <vt:lpstr>Arbeitspakete</vt:lpstr>
      <vt:lpstr>Beispiel</vt:lpstr>
      <vt:lpstr>Verantwortungsmatrix</vt:lpstr>
      <vt:lpstr>Beispiel anhand eines Videos</vt:lpstr>
      <vt:lpstr>PowerPoint-Präsentation</vt:lpstr>
      <vt:lpstr>Zeitplanung</vt:lpstr>
      <vt:lpstr>Beispiel: GANTT-Diagramm</vt:lpstr>
      <vt:lpstr>PowerPoint-Präsentation</vt:lpstr>
      <vt:lpstr>PowerPoint-Präsentation</vt:lpstr>
      <vt:lpstr>Beispiel: Netzplan </vt:lpstr>
      <vt:lpstr>PowerPoint-Präsentation</vt:lpstr>
      <vt:lpstr>PowerPoint-Präsentation</vt:lpstr>
      <vt:lpstr>Aktions-/Arbeitsplan</vt:lpstr>
      <vt:lpstr>PowerPoint-Präsentation</vt:lpstr>
      <vt:lpstr>Agenda | Kapitel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Projektplanung &amp; Querschnittsaufgaben</dc:title>
  <dc:creator>AM Group</dc:creator>
  <cp:lastModifiedBy>AM Group</cp:lastModifiedBy>
  <cp:revision>15</cp:revision>
  <dcterms:created xsi:type="dcterms:W3CDTF">2021-10-02T16:45:46Z</dcterms:created>
  <dcterms:modified xsi:type="dcterms:W3CDTF">2021-10-14T11:26:20Z</dcterms:modified>
</cp:coreProperties>
</file>